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80" r:id="rId3"/>
    <p:sldId id="279" r:id="rId4"/>
    <p:sldId id="290" r:id="rId5"/>
    <p:sldId id="281" r:id="rId6"/>
    <p:sldId id="294" r:id="rId7"/>
    <p:sldId id="295" r:id="rId8"/>
    <p:sldId id="296" r:id="rId9"/>
    <p:sldId id="297" r:id="rId10"/>
    <p:sldId id="287" r:id="rId11"/>
    <p:sldId id="286" r:id="rId12"/>
    <p:sldId id="282" r:id="rId13"/>
    <p:sldId id="288" r:id="rId14"/>
    <p:sldId id="293" r:id="rId15"/>
    <p:sldId id="283" r:id="rId16"/>
    <p:sldId id="285" r:id="rId17"/>
    <p:sldId id="298" r:id="rId18"/>
    <p:sldId id="292" r:id="rId19"/>
    <p:sldId id="291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9C2"/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6" autoAdjust="0"/>
    <p:restoredTop sz="96437" autoAdjust="0"/>
  </p:normalViewPr>
  <p:slideViewPr>
    <p:cSldViewPr snapToGrid="0">
      <p:cViewPr varScale="1">
        <p:scale>
          <a:sx n="116" d="100"/>
          <a:sy n="116" d="100"/>
        </p:scale>
        <p:origin x="84" y="42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2988DF-DC5E-47FD-AF86-E4EC760C43F9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EE86933E-AE24-4463-9EDF-0C1F08C53F7A}">
      <dgm:prSet phldrT="[Text]"/>
      <dgm:spPr/>
      <dgm:t>
        <a:bodyPr/>
        <a:lstStyle/>
        <a:p>
          <a:r>
            <a:rPr lang="en-US" dirty="0" err="1"/>
            <a:t>Šta</a:t>
          </a:r>
          <a:r>
            <a:rPr lang="en-US" dirty="0"/>
            <a:t> </a:t>
          </a:r>
          <a:r>
            <a:rPr lang="en-US" dirty="0" err="1"/>
            <a:t>su</a:t>
          </a:r>
          <a:r>
            <a:rPr lang="en-US" dirty="0"/>
            <a:t> </a:t>
          </a:r>
          <a:r>
            <a:rPr lang="en-US" dirty="0" err="1"/>
            <a:t>moji</a:t>
          </a:r>
          <a:r>
            <a:rPr lang="en-US" dirty="0"/>
            <a:t> </a:t>
          </a:r>
          <a:r>
            <a:rPr lang="en-US" dirty="0" err="1"/>
            <a:t>zadaci</a:t>
          </a:r>
          <a:r>
            <a:rPr lang="en-US" dirty="0"/>
            <a:t>?</a:t>
          </a:r>
        </a:p>
      </dgm:t>
    </dgm:pt>
    <dgm:pt modelId="{A99723A9-5847-417E-8C3C-C6DC86E2EC61}" type="parTrans" cxnId="{B6E2F883-786A-471B-BB60-F4998DEC41B2}">
      <dgm:prSet/>
      <dgm:spPr/>
      <dgm:t>
        <a:bodyPr/>
        <a:lstStyle/>
        <a:p>
          <a:endParaRPr lang="en-US"/>
        </a:p>
      </dgm:t>
    </dgm:pt>
    <dgm:pt modelId="{4C3BC3A8-7473-4057-A3EA-D80E2E18B320}" type="sibTrans" cxnId="{B6E2F883-786A-471B-BB60-F4998DEC41B2}">
      <dgm:prSet/>
      <dgm:spPr/>
      <dgm:t>
        <a:bodyPr/>
        <a:lstStyle/>
        <a:p>
          <a:endParaRPr lang="en-US"/>
        </a:p>
      </dgm:t>
    </dgm:pt>
    <dgm:pt modelId="{C98D4E89-19D5-469B-B224-AC1D0F64D88E}">
      <dgm:prSet phldrT="[Text]"/>
      <dgm:spPr/>
      <dgm:t>
        <a:bodyPr/>
        <a:lstStyle/>
        <a:p>
          <a:r>
            <a:rPr lang="en-US" dirty="0" err="1"/>
            <a:t>Kreiram</a:t>
          </a:r>
          <a:r>
            <a:rPr lang="en-US" baseline="0" dirty="0"/>
            <a:t> </a:t>
          </a:r>
          <a:r>
            <a:rPr lang="en-US" baseline="0" dirty="0" err="1"/>
            <a:t>osnovni</a:t>
          </a:r>
          <a:r>
            <a:rPr lang="en-US" baseline="0" dirty="0"/>
            <a:t> </a:t>
          </a:r>
          <a:r>
            <a:rPr lang="en-US" baseline="0" dirty="0" err="1"/>
            <a:t>kod</a:t>
          </a:r>
          <a:r>
            <a:rPr lang="en-US" baseline="0" dirty="0"/>
            <a:t>, </a:t>
          </a:r>
          <a:r>
            <a:rPr lang="en-US" baseline="0" dirty="0" err="1"/>
            <a:t>ali</a:t>
          </a:r>
          <a:r>
            <a:rPr lang="en-US" baseline="0" dirty="0"/>
            <a:t> </a:t>
          </a:r>
          <a:r>
            <a:rPr lang="en-US" baseline="0" dirty="0" err="1"/>
            <a:t>nedostaje</a:t>
          </a:r>
          <a:r>
            <a:rPr lang="en-US" baseline="0" dirty="0"/>
            <a:t> mi?</a:t>
          </a:r>
          <a:endParaRPr lang="en-US" dirty="0"/>
        </a:p>
      </dgm:t>
    </dgm:pt>
    <dgm:pt modelId="{8B44AA05-1360-48E4-B892-CED72C52D162}" type="parTrans" cxnId="{F66D6BDC-E649-4D2E-935D-F5DD6C3D4A31}">
      <dgm:prSet/>
      <dgm:spPr/>
      <dgm:t>
        <a:bodyPr/>
        <a:lstStyle/>
        <a:p>
          <a:endParaRPr lang="en-US"/>
        </a:p>
      </dgm:t>
    </dgm:pt>
    <dgm:pt modelId="{0D8A6705-C4D0-4877-9DD7-0117CAFF65C6}" type="sibTrans" cxnId="{F66D6BDC-E649-4D2E-935D-F5DD6C3D4A31}">
      <dgm:prSet/>
      <dgm:spPr/>
      <dgm:t>
        <a:bodyPr/>
        <a:lstStyle/>
        <a:p>
          <a:endParaRPr lang="en-US"/>
        </a:p>
      </dgm:t>
    </dgm:pt>
    <dgm:pt modelId="{4AC2CFA3-FBC6-4F8C-A3EC-ED5B11BA8AFD}">
      <dgm:prSet phldrT="[Text]"/>
      <dgm:spPr/>
      <dgm:t>
        <a:bodyPr/>
        <a:lstStyle/>
        <a:p>
          <a:r>
            <a:rPr lang="en-US" dirty="0" err="1"/>
            <a:t>Pronaći</a:t>
          </a:r>
          <a:r>
            <a:rPr lang="en-US" dirty="0"/>
            <a:t> </a:t>
          </a:r>
          <a:r>
            <a:rPr lang="en-US" dirty="0" err="1"/>
            <a:t>rešenje</a:t>
          </a:r>
          <a:r>
            <a:rPr lang="en-US" dirty="0"/>
            <a:t>, </a:t>
          </a:r>
          <a:r>
            <a:rPr lang="en-US" dirty="0" err="1"/>
            <a:t>razumeti</a:t>
          </a:r>
          <a:r>
            <a:rPr lang="en-US" dirty="0"/>
            <a:t> </a:t>
          </a:r>
          <a:r>
            <a:rPr lang="en-US" dirty="0" err="1"/>
            <a:t>ga</a:t>
          </a:r>
          <a:r>
            <a:rPr lang="en-US" dirty="0"/>
            <a:t> </a:t>
          </a:r>
          <a:r>
            <a:rPr lang="en-US" dirty="0" err="1"/>
            <a:t>i</a:t>
          </a:r>
          <a:r>
            <a:rPr lang="en-US" dirty="0"/>
            <a:t> </a:t>
          </a:r>
          <a:r>
            <a:rPr lang="en-US" dirty="0" err="1"/>
            <a:t>prilagoditi</a:t>
          </a:r>
          <a:r>
            <a:rPr lang="en-US" dirty="0"/>
            <a:t>?</a:t>
          </a:r>
        </a:p>
      </dgm:t>
    </dgm:pt>
    <dgm:pt modelId="{7CCEF314-B193-40EF-9ADC-57855B3DA456}" type="parTrans" cxnId="{8D5C39B0-405A-45E1-823B-D5EA33E322C9}">
      <dgm:prSet/>
      <dgm:spPr/>
      <dgm:t>
        <a:bodyPr/>
        <a:lstStyle/>
        <a:p>
          <a:endParaRPr lang="en-US"/>
        </a:p>
      </dgm:t>
    </dgm:pt>
    <dgm:pt modelId="{5DF9B9C4-F925-4DA2-B2E9-E002417943F0}" type="sibTrans" cxnId="{8D5C39B0-405A-45E1-823B-D5EA33E322C9}">
      <dgm:prSet/>
      <dgm:spPr/>
      <dgm:t>
        <a:bodyPr/>
        <a:lstStyle/>
        <a:p>
          <a:endParaRPr lang="en-US"/>
        </a:p>
      </dgm:t>
    </dgm:pt>
    <dgm:pt modelId="{90E9F291-E1B2-4237-8C26-FD1BFF9E05D8}">
      <dgm:prSet/>
      <dgm:spPr/>
      <dgm:t>
        <a:bodyPr/>
        <a:lstStyle/>
        <a:p>
          <a:r>
            <a:rPr lang="en-US" dirty="0"/>
            <a:t>Da li mi VBA </a:t>
          </a:r>
          <a:r>
            <a:rPr lang="en-US" dirty="0" err="1"/>
            <a:t>može</a:t>
          </a:r>
          <a:r>
            <a:rPr lang="en-US" dirty="0"/>
            <a:t> </a:t>
          </a:r>
          <a:r>
            <a:rPr lang="en-US" dirty="0" err="1"/>
            <a:t>pomoći</a:t>
          </a:r>
          <a:r>
            <a:rPr lang="en-US" dirty="0"/>
            <a:t> ?</a:t>
          </a:r>
        </a:p>
      </dgm:t>
    </dgm:pt>
    <dgm:pt modelId="{A49D0F84-BF71-40F5-A742-41D93F3A0DDF}" type="parTrans" cxnId="{F1F9DB1B-04D8-4DB6-8299-0E0BC73F6836}">
      <dgm:prSet/>
      <dgm:spPr/>
      <dgm:t>
        <a:bodyPr/>
        <a:lstStyle/>
        <a:p>
          <a:endParaRPr lang="en-US"/>
        </a:p>
      </dgm:t>
    </dgm:pt>
    <dgm:pt modelId="{76531546-1D6A-4012-8E72-CF8A5B12F036}" type="sibTrans" cxnId="{F1F9DB1B-04D8-4DB6-8299-0E0BC73F6836}">
      <dgm:prSet/>
      <dgm:spPr/>
      <dgm:t>
        <a:bodyPr/>
        <a:lstStyle/>
        <a:p>
          <a:endParaRPr lang="en-US"/>
        </a:p>
      </dgm:t>
    </dgm:pt>
    <dgm:pt modelId="{BA23E399-06A6-4CAF-84D8-A2C42102525A}">
      <dgm:prSet phldrT="[Text]"/>
      <dgm:spPr/>
      <dgm:t>
        <a:bodyPr/>
        <a:lstStyle/>
        <a:p>
          <a:r>
            <a:rPr lang="en-US" dirty="0"/>
            <a:t> Bravo!</a:t>
          </a:r>
        </a:p>
      </dgm:t>
    </dgm:pt>
    <dgm:pt modelId="{369290ED-4CAD-4A80-9219-005977468D0C}" type="parTrans" cxnId="{4F5F7EE2-68DC-417B-BBC0-87F95C5DDBEA}">
      <dgm:prSet/>
      <dgm:spPr/>
      <dgm:t>
        <a:bodyPr/>
        <a:lstStyle/>
        <a:p>
          <a:endParaRPr lang="en-US"/>
        </a:p>
      </dgm:t>
    </dgm:pt>
    <dgm:pt modelId="{FC155C9B-7E3F-4DDE-90B1-6419AF86F953}" type="sibTrans" cxnId="{4F5F7EE2-68DC-417B-BBC0-87F95C5DDBEA}">
      <dgm:prSet/>
      <dgm:spPr/>
      <dgm:t>
        <a:bodyPr/>
        <a:lstStyle/>
        <a:p>
          <a:endParaRPr lang="en-US"/>
        </a:p>
      </dgm:t>
    </dgm:pt>
    <dgm:pt modelId="{439DEACF-E341-4A16-8319-5FCF8F5C6B9C}">
      <dgm:prSet/>
      <dgm:spPr/>
      <dgm:t>
        <a:bodyPr/>
        <a:lstStyle/>
        <a:p>
          <a:r>
            <a:rPr lang="en-US" dirty="0"/>
            <a:t>Koji </a:t>
          </a:r>
          <a:r>
            <a:rPr lang="en-US" dirty="0" err="1"/>
            <a:t>su</a:t>
          </a:r>
          <a:r>
            <a:rPr lang="en-US" dirty="0"/>
            <a:t> </a:t>
          </a:r>
          <a:r>
            <a:rPr lang="en-US" dirty="0" err="1"/>
            <a:t>koraci</a:t>
          </a:r>
          <a:r>
            <a:rPr lang="en-US" dirty="0"/>
            <a:t> u </a:t>
          </a:r>
          <a:r>
            <a:rPr lang="en-US" dirty="0" err="1"/>
            <a:t>rešavanju</a:t>
          </a:r>
          <a:r>
            <a:rPr lang="en-US" dirty="0"/>
            <a:t>?</a:t>
          </a:r>
        </a:p>
      </dgm:t>
    </dgm:pt>
    <dgm:pt modelId="{D0A492C1-ED01-468B-9A94-DBABC7A42E1F}" type="parTrans" cxnId="{0A19E42B-E587-48AD-98FD-C2CF9CA03B49}">
      <dgm:prSet/>
      <dgm:spPr/>
      <dgm:t>
        <a:bodyPr/>
        <a:lstStyle/>
        <a:p>
          <a:endParaRPr lang="en-US"/>
        </a:p>
      </dgm:t>
    </dgm:pt>
    <dgm:pt modelId="{434616E8-2752-4BE3-9FED-B9AB56E50692}" type="sibTrans" cxnId="{0A19E42B-E587-48AD-98FD-C2CF9CA03B49}">
      <dgm:prSet/>
      <dgm:spPr/>
      <dgm:t>
        <a:bodyPr/>
        <a:lstStyle/>
        <a:p>
          <a:endParaRPr lang="en-US"/>
        </a:p>
      </dgm:t>
    </dgm:pt>
    <dgm:pt modelId="{ED58785C-A6A5-4CC5-ABF1-B19752E5A38E}" type="pres">
      <dgm:prSet presAssocID="{D82988DF-DC5E-47FD-AF86-E4EC760C43F9}" presName="Name0" presStyleCnt="0">
        <dgm:presLayoutVars>
          <dgm:chMax val="7"/>
          <dgm:chPref val="7"/>
          <dgm:dir/>
        </dgm:presLayoutVars>
      </dgm:prSet>
      <dgm:spPr/>
    </dgm:pt>
    <dgm:pt modelId="{B0630B37-3EDD-4C9B-9A04-613AB691F01F}" type="pres">
      <dgm:prSet presAssocID="{D82988DF-DC5E-47FD-AF86-E4EC760C43F9}" presName="Name1" presStyleCnt="0"/>
      <dgm:spPr/>
    </dgm:pt>
    <dgm:pt modelId="{21296B6B-0825-4266-B32B-819C700772A6}" type="pres">
      <dgm:prSet presAssocID="{D82988DF-DC5E-47FD-AF86-E4EC760C43F9}" presName="cycle" presStyleCnt="0"/>
      <dgm:spPr/>
    </dgm:pt>
    <dgm:pt modelId="{2CC40C80-DBE2-43F8-BA73-1A6232F939B4}" type="pres">
      <dgm:prSet presAssocID="{D82988DF-DC5E-47FD-AF86-E4EC760C43F9}" presName="srcNode" presStyleLbl="node1" presStyleIdx="0" presStyleCnt="6"/>
      <dgm:spPr/>
    </dgm:pt>
    <dgm:pt modelId="{BF6807BD-1DB6-4728-A146-303C6726BCA5}" type="pres">
      <dgm:prSet presAssocID="{D82988DF-DC5E-47FD-AF86-E4EC760C43F9}" presName="conn" presStyleLbl="parChTrans1D2" presStyleIdx="0" presStyleCnt="1"/>
      <dgm:spPr/>
    </dgm:pt>
    <dgm:pt modelId="{166328ED-B8FA-4B0B-B394-D051B960ADC1}" type="pres">
      <dgm:prSet presAssocID="{D82988DF-DC5E-47FD-AF86-E4EC760C43F9}" presName="extraNode" presStyleLbl="node1" presStyleIdx="0" presStyleCnt="6"/>
      <dgm:spPr/>
    </dgm:pt>
    <dgm:pt modelId="{DE5CCC3A-7E23-4745-A0AA-09635D9CB386}" type="pres">
      <dgm:prSet presAssocID="{D82988DF-DC5E-47FD-AF86-E4EC760C43F9}" presName="dstNode" presStyleLbl="node1" presStyleIdx="0" presStyleCnt="6"/>
      <dgm:spPr/>
    </dgm:pt>
    <dgm:pt modelId="{07FA1AF9-5165-4F93-9A0C-B2CC5326F02D}" type="pres">
      <dgm:prSet presAssocID="{EE86933E-AE24-4463-9EDF-0C1F08C53F7A}" presName="text_1" presStyleLbl="node1" presStyleIdx="0" presStyleCnt="6">
        <dgm:presLayoutVars>
          <dgm:bulletEnabled val="1"/>
        </dgm:presLayoutVars>
      </dgm:prSet>
      <dgm:spPr/>
    </dgm:pt>
    <dgm:pt modelId="{360548EC-21E7-4EBA-8483-DC484FA8A29F}" type="pres">
      <dgm:prSet presAssocID="{EE86933E-AE24-4463-9EDF-0C1F08C53F7A}" presName="accent_1" presStyleCnt="0"/>
      <dgm:spPr/>
    </dgm:pt>
    <dgm:pt modelId="{EF90A051-A08C-4F16-9138-0E7D63C63236}" type="pres">
      <dgm:prSet presAssocID="{EE86933E-AE24-4463-9EDF-0C1F08C53F7A}" presName="accentRepeatNode" presStyleLbl="solidFgAcc1" presStyleIdx="0" presStyleCnt="6"/>
      <dgm:spPr/>
    </dgm:pt>
    <dgm:pt modelId="{072B5EAC-CBFC-4FC5-AAE8-9D714C711CEA}" type="pres">
      <dgm:prSet presAssocID="{90E9F291-E1B2-4237-8C26-FD1BFF9E05D8}" presName="text_2" presStyleLbl="node1" presStyleIdx="1" presStyleCnt="6">
        <dgm:presLayoutVars>
          <dgm:bulletEnabled val="1"/>
        </dgm:presLayoutVars>
      </dgm:prSet>
      <dgm:spPr/>
    </dgm:pt>
    <dgm:pt modelId="{6A78161B-6675-49D0-BE51-5708C78EC078}" type="pres">
      <dgm:prSet presAssocID="{90E9F291-E1B2-4237-8C26-FD1BFF9E05D8}" presName="accent_2" presStyleCnt="0"/>
      <dgm:spPr/>
    </dgm:pt>
    <dgm:pt modelId="{9D3C0D42-C31C-4434-9FD0-D96CAF1C953A}" type="pres">
      <dgm:prSet presAssocID="{90E9F291-E1B2-4237-8C26-FD1BFF9E05D8}" presName="accentRepeatNode" presStyleLbl="solidFgAcc1" presStyleIdx="1" presStyleCnt="6"/>
      <dgm:spPr/>
    </dgm:pt>
    <dgm:pt modelId="{2C549804-AC34-45CD-B89C-B53F9A3684F1}" type="pres">
      <dgm:prSet presAssocID="{439DEACF-E341-4A16-8319-5FCF8F5C6B9C}" presName="text_3" presStyleLbl="node1" presStyleIdx="2" presStyleCnt="6">
        <dgm:presLayoutVars>
          <dgm:bulletEnabled val="1"/>
        </dgm:presLayoutVars>
      </dgm:prSet>
      <dgm:spPr/>
    </dgm:pt>
    <dgm:pt modelId="{49087DEC-BDC6-48AA-82A4-B137DBD32649}" type="pres">
      <dgm:prSet presAssocID="{439DEACF-E341-4A16-8319-5FCF8F5C6B9C}" presName="accent_3" presStyleCnt="0"/>
      <dgm:spPr/>
    </dgm:pt>
    <dgm:pt modelId="{1499E0DB-B6CE-4B18-9652-293E23EEFEBA}" type="pres">
      <dgm:prSet presAssocID="{439DEACF-E341-4A16-8319-5FCF8F5C6B9C}" presName="accentRepeatNode" presStyleLbl="solidFgAcc1" presStyleIdx="2" presStyleCnt="6"/>
      <dgm:spPr/>
    </dgm:pt>
    <dgm:pt modelId="{C70BC3D7-7B68-4432-8E4F-DE1B2E4D60E5}" type="pres">
      <dgm:prSet presAssocID="{C98D4E89-19D5-469B-B224-AC1D0F64D88E}" presName="text_4" presStyleLbl="node1" presStyleIdx="3" presStyleCnt="6">
        <dgm:presLayoutVars>
          <dgm:bulletEnabled val="1"/>
        </dgm:presLayoutVars>
      </dgm:prSet>
      <dgm:spPr/>
    </dgm:pt>
    <dgm:pt modelId="{086ABA1D-1E6E-45ED-9F07-35C3171B25A7}" type="pres">
      <dgm:prSet presAssocID="{C98D4E89-19D5-469B-B224-AC1D0F64D88E}" presName="accent_4" presStyleCnt="0"/>
      <dgm:spPr/>
    </dgm:pt>
    <dgm:pt modelId="{65827EB2-0B7A-4617-B81F-4FBA7FAE62EB}" type="pres">
      <dgm:prSet presAssocID="{C98D4E89-19D5-469B-B224-AC1D0F64D88E}" presName="accentRepeatNode" presStyleLbl="solidFgAcc1" presStyleIdx="3" presStyleCnt="6"/>
      <dgm:spPr/>
    </dgm:pt>
    <dgm:pt modelId="{30A722AE-AC0C-4A54-ADF1-955B1FC0D961}" type="pres">
      <dgm:prSet presAssocID="{4AC2CFA3-FBC6-4F8C-A3EC-ED5B11BA8AFD}" presName="text_5" presStyleLbl="node1" presStyleIdx="4" presStyleCnt="6">
        <dgm:presLayoutVars>
          <dgm:bulletEnabled val="1"/>
        </dgm:presLayoutVars>
      </dgm:prSet>
      <dgm:spPr/>
    </dgm:pt>
    <dgm:pt modelId="{E4F90CE3-19DA-497F-847E-FCBDE5D6FF76}" type="pres">
      <dgm:prSet presAssocID="{4AC2CFA3-FBC6-4F8C-A3EC-ED5B11BA8AFD}" presName="accent_5" presStyleCnt="0"/>
      <dgm:spPr/>
    </dgm:pt>
    <dgm:pt modelId="{B1C281A6-8FCB-4153-B633-74A6B2764E39}" type="pres">
      <dgm:prSet presAssocID="{4AC2CFA3-FBC6-4F8C-A3EC-ED5B11BA8AFD}" presName="accentRepeatNode" presStyleLbl="solidFgAcc1" presStyleIdx="4" presStyleCnt="6"/>
      <dgm:spPr/>
    </dgm:pt>
    <dgm:pt modelId="{DF3D68C4-5FDB-46A9-A13C-064A696DA368}" type="pres">
      <dgm:prSet presAssocID="{BA23E399-06A6-4CAF-84D8-A2C42102525A}" presName="text_6" presStyleLbl="node1" presStyleIdx="5" presStyleCnt="6">
        <dgm:presLayoutVars>
          <dgm:bulletEnabled val="1"/>
        </dgm:presLayoutVars>
      </dgm:prSet>
      <dgm:spPr/>
    </dgm:pt>
    <dgm:pt modelId="{CB6FF6B4-9078-49C6-BB2B-37266D26F018}" type="pres">
      <dgm:prSet presAssocID="{BA23E399-06A6-4CAF-84D8-A2C42102525A}" presName="accent_6" presStyleCnt="0"/>
      <dgm:spPr/>
    </dgm:pt>
    <dgm:pt modelId="{5BD27299-287C-4070-9385-D7166FEF6C51}" type="pres">
      <dgm:prSet presAssocID="{BA23E399-06A6-4CAF-84D8-A2C42102525A}" presName="accentRepeatNode" presStyleLbl="solidFgAcc1" presStyleIdx="5" presStyleCnt="6"/>
      <dgm:spPr/>
    </dgm:pt>
  </dgm:ptLst>
  <dgm:cxnLst>
    <dgm:cxn modelId="{F1F9DB1B-04D8-4DB6-8299-0E0BC73F6836}" srcId="{D82988DF-DC5E-47FD-AF86-E4EC760C43F9}" destId="{90E9F291-E1B2-4237-8C26-FD1BFF9E05D8}" srcOrd="1" destOrd="0" parTransId="{A49D0F84-BF71-40F5-A742-41D93F3A0DDF}" sibTransId="{76531546-1D6A-4012-8E72-CF8A5B12F036}"/>
    <dgm:cxn modelId="{C9A13222-ED96-4017-9C39-91480C119FDD}" type="presOf" srcId="{439DEACF-E341-4A16-8319-5FCF8F5C6B9C}" destId="{2C549804-AC34-45CD-B89C-B53F9A3684F1}" srcOrd="0" destOrd="0" presId="urn:microsoft.com/office/officeart/2008/layout/VerticalCurvedList"/>
    <dgm:cxn modelId="{0A19E42B-E587-48AD-98FD-C2CF9CA03B49}" srcId="{D82988DF-DC5E-47FD-AF86-E4EC760C43F9}" destId="{439DEACF-E341-4A16-8319-5FCF8F5C6B9C}" srcOrd="2" destOrd="0" parTransId="{D0A492C1-ED01-468B-9A94-DBABC7A42E1F}" sibTransId="{434616E8-2752-4BE3-9FED-B9AB56E50692}"/>
    <dgm:cxn modelId="{4AB3AE31-BFBE-4B3B-970C-8EAFA6E6964F}" type="presOf" srcId="{4C3BC3A8-7473-4057-A3EA-D80E2E18B320}" destId="{BF6807BD-1DB6-4728-A146-303C6726BCA5}" srcOrd="0" destOrd="0" presId="urn:microsoft.com/office/officeart/2008/layout/VerticalCurvedList"/>
    <dgm:cxn modelId="{B6E2F883-786A-471B-BB60-F4998DEC41B2}" srcId="{D82988DF-DC5E-47FD-AF86-E4EC760C43F9}" destId="{EE86933E-AE24-4463-9EDF-0C1F08C53F7A}" srcOrd="0" destOrd="0" parTransId="{A99723A9-5847-417E-8C3C-C6DC86E2EC61}" sibTransId="{4C3BC3A8-7473-4057-A3EA-D80E2E18B320}"/>
    <dgm:cxn modelId="{9FD98E8A-AABA-4BAC-BD6D-E4120DE06245}" type="presOf" srcId="{4AC2CFA3-FBC6-4F8C-A3EC-ED5B11BA8AFD}" destId="{30A722AE-AC0C-4A54-ADF1-955B1FC0D961}" srcOrd="0" destOrd="0" presId="urn:microsoft.com/office/officeart/2008/layout/VerticalCurvedList"/>
    <dgm:cxn modelId="{02C9529E-ABFB-4275-9B43-FDB0C782C0E6}" type="presOf" srcId="{EE86933E-AE24-4463-9EDF-0C1F08C53F7A}" destId="{07FA1AF9-5165-4F93-9A0C-B2CC5326F02D}" srcOrd="0" destOrd="0" presId="urn:microsoft.com/office/officeart/2008/layout/VerticalCurvedList"/>
    <dgm:cxn modelId="{8D5C39B0-405A-45E1-823B-D5EA33E322C9}" srcId="{D82988DF-DC5E-47FD-AF86-E4EC760C43F9}" destId="{4AC2CFA3-FBC6-4F8C-A3EC-ED5B11BA8AFD}" srcOrd="4" destOrd="0" parTransId="{7CCEF314-B193-40EF-9ADC-57855B3DA456}" sibTransId="{5DF9B9C4-F925-4DA2-B2E9-E002417943F0}"/>
    <dgm:cxn modelId="{DB0F62C7-D0B4-4C7C-8BFF-D71D883E2C6E}" type="presOf" srcId="{C98D4E89-19D5-469B-B224-AC1D0F64D88E}" destId="{C70BC3D7-7B68-4432-8E4F-DE1B2E4D60E5}" srcOrd="0" destOrd="0" presId="urn:microsoft.com/office/officeart/2008/layout/VerticalCurvedList"/>
    <dgm:cxn modelId="{951218CD-2DE8-4E53-B118-618E08F7FBC6}" type="presOf" srcId="{90E9F291-E1B2-4237-8C26-FD1BFF9E05D8}" destId="{072B5EAC-CBFC-4FC5-AAE8-9D714C711CEA}" srcOrd="0" destOrd="0" presId="urn:microsoft.com/office/officeart/2008/layout/VerticalCurvedList"/>
    <dgm:cxn modelId="{73FEDAD3-F6FC-4775-B194-14265A99E1E3}" type="presOf" srcId="{BA23E399-06A6-4CAF-84D8-A2C42102525A}" destId="{DF3D68C4-5FDB-46A9-A13C-064A696DA368}" srcOrd="0" destOrd="0" presId="urn:microsoft.com/office/officeart/2008/layout/VerticalCurvedList"/>
    <dgm:cxn modelId="{C9ACFAD4-B962-4A3D-A1D0-B819E0030AD0}" type="presOf" srcId="{D82988DF-DC5E-47FD-AF86-E4EC760C43F9}" destId="{ED58785C-A6A5-4CC5-ABF1-B19752E5A38E}" srcOrd="0" destOrd="0" presId="urn:microsoft.com/office/officeart/2008/layout/VerticalCurvedList"/>
    <dgm:cxn modelId="{F66D6BDC-E649-4D2E-935D-F5DD6C3D4A31}" srcId="{D82988DF-DC5E-47FD-AF86-E4EC760C43F9}" destId="{C98D4E89-19D5-469B-B224-AC1D0F64D88E}" srcOrd="3" destOrd="0" parTransId="{8B44AA05-1360-48E4-B892-CED72C52D162}" sibTransId="{0D8A6705-C4D0-4877-9DD7-0117CAFF65C6}"/>
    <dgm:cxn modelId="{4F5F7EE2-68DC-417B-BBC0-87F95C5DDBEA}" srcId="{D82988DF-DC5E-47FD-AF86-E4EC760C43F9}" destId="{BA23E399-06A6-4CAF-84D8-A2C42102525A}" srcOrd="5" destOrd="0" parTransId="{369290ED-4CAD-4A80-9219-005977468D0C}" sibTransId="{FC155C9B-7E3F-4DDE-90B1-6419AF86F953}"/>
    <dgm:cxn modelId="{8F11EFE9-BBA8-48E1-99E8-DE57859E8551}" type="presParOf" srcId="{ED58785C-A6A5-4CC5-ABF1-B19752E5A38E}" destId="{B0630B37-3EDD-4C9B-9A04-613AB691F01F}" srcOrd="0" destOrd="0" presId="urn:microsoft.com/office/officeart/2008/layout/VerticalCurvedList"/>
    <dgm:cxn modelId="{86060BB0-2D04-4858-B453-459F8AB1E067}" type="presParOf" srcId="{B0630B37-3EDD-4C9B-9A04-613AB691F01F}" destId="{21296B6B-0825-4266-B32B-819C700772A6}" srcOrd="0" destOrd="0" presId="urn:microsoft.com/office/officeart/2008/layout/VerticalCurvedList"/>
    <dgm:cxn modelId="{BFCA091C-8136-41A2-A2E0-6B4CB9D2117D}" type="presParOf" srcId="{21296B6B-0825-4266-B32B-819C700772A6}" destId="{2CC40C80-DBE2-43F8-BA73-1A6232F939B4}" srcOrd="0" destOrd="0" presId="urn:microsoft.com/office/officeart/2008/layout/VerticalCurvedList"/>
    <dgm:cxn modelId="{9C542A3A-863B-4AEB-9933-FC6594F0FE13}" type="presParOf" srcId="{21296B6B-0825-4266-B32B-819C700772A6}" destId="{BF6807BD-1DB6-4728-A146-303C6726BCA5}" srcOrd="1" destOrd="0" presId="urn:microsoft.com/office/officeart/2008/layout/VerticalCurvedList"/>
    <dgm:cxn modelId="{9B9D571B-D604-45AE-9005-6E3AD1B7C084}" type="presParOf" srcId="{21296B6B-0825-4266-B32B-819C700772A6}" destId="{166328ED-B8FA-4B0B-B394-D051B960ADC1}" srcOrd="2" destOrd="0" presId="urn:microsoft.com/office/officeart/2008/layout/VerticalCurvedList"/>
    <dgm:cxn modelId="{C6863D48-4120-4945-B162-81D067D3B6F1}" type="presParOf" srcId="{21296B6B-0825-4266-B32B-819C700772A6}" destId="{DE5CCC3A-7E23-4745-A0AA-09635D9CB386}" srcOrd="3" destOrd="0" presId="urn:microsoft.com/office/officeart/2008/layout/VerticalCurvedList"/>
    <dgm:cxn modelId="{0199A628-F917-4ADE-890C-7792256BDB96}" type="presParOf" srcId="{B0630B37-3EDD-4C9B-9A04-613AB691F01F}" destId="{07FA1AF9-5165-4F93-9A0C-B2CC5326F02D}" srcOrd="1" destOrd="0" presId="urn:microsoft.com/office/officeart/2008/layout/VerticalCurvedList"/>
    <dgm:cxn modelId="{5ABFE3B9-6095-43F9-AF2E-9AB4684B1844}" type="presParOf" srcId="{B0630B37-3EDD-4C9B-9A04-613AB691F01F}" destId="{360548EC-21E7-4EBA-8483-DC484FA8A29F}" srcOrd="2" destOrd="0" presId="urn:microsoft.com/office/officeart/2008/layout/VerticalCurvedList"/>
    <dgm:cxn modelId="{CEF09F92-AA8A-4164-91A7-21E74E29DA7C}" type="presParOf" srcId="{360548EC-21E7-4EBA-8483-DC484FA8A29F}" destId="{EF90A051-A08C-4F16-9138-0E7D63C63236}" srcOrd="0" destOrd="0" presId="urn:microsoft.com/office/officeart/2008/layout/VerticalCurvedList"/>
    <dgm:cxn modelId="{404FCC56-0E94-4C8F-85C3-DCBEE8541E87}" type="presParOf" srcId="{B0630B37-3EDD-4C9B-9A04-613AB691F01F}" destId="{072B5EAC-CBFC-4FC5-AAE8-9D714C711CEA}" srcOrd="3" destOrd="0" presId="urn:microsoft.com/office/officeart/2008/layout/VerticalCurvedList"/>
    <dgm:cxn modelId="{38E2456B-E0CA-4632-82F2-F4750DFB6425}" type="presParOf" srcId="{B0630B37-3EDD-4C9B-9A04-613AB691F01F}" destId="{6A78161B-6675-49D0-BE51-5708C78EC078}" srcOrd="4" destOrd="0" presId="urn:microsoft.com/office/officeart/2008/layout/VerticalCurvedList"/>
    <dgm:cxn modelId="{588C1DD3-FE90-46DF-9136-E4E70E540823}" type="presParOf" srcId="{6A78161B-6675-49D0-BE51-5708C78EC078}" destId="{9D3C0D42-C31C-4434-9FD0-D96CAF1C953A}" srcOrd="0" destOrd="0" presId="urn:microsoft.com/office/officeart/2008/layout/VerticalCurvedList"/>
    <dgm:cxn modelId="{ACE6F1AF-F81B-4D3A-925E-9D8B59582720}" type="presParOf" srcId="{B0630B37-3EDD-4C9B-9A04-613AB691F01F}" destId="{2C549804-AC34-45CD-B89C-B53F9A3684F1}" srcOrd="5" destOrd="0" presId="urn:microsoft.com/office/officeart/2008/layout/VerticalCurvedList"/>
    <dgm:cxn modelId="{26964328-7EE0-4E22-88B6-66CFA69D5450}" type="presParOf" srcId="{B0630B37-3EDD-4C9B-9A04-613AB691F01F}" destId="{49087DEC-BDC6-48AA-82A4-B137DBD32649}" srcOrd="6" destOrd="0" presId="urn:microsoft.com/office/officeart/2008/layout/VerticalCurvedList"/>
    <dgm:cxn modelId="{9108EAAF-BC29-4DB3-BB04-1DCD0A79722F}" type="presParOf" srcId="{49087DEC-BDC6-48AA-82A4-B137DBD32649}" destId="{1499E0DB-B6CE-4B18-9652-293E23EEFEBA}" srcOrd="0" destOrd="0" presId="urn:microsoft.com/office/officeart/2008/layout/VerticalCurvedList"/>
    <dgm:cxn modelId="{9CA76795-94AD-47FA-B994-6D3F0505F2B5}" type="presParOf" srcId="{B0630B37-3EDD-4C9B-9A04-613AB691F01F}" destId="{C70BC3D7-7B68-4432-8E4F-DE1B2E4D60E5}" srcOrd="7" destOrd="0" presId="urn:microsoft.com/office/officeart/2008/layout/VerticalCurvedList"/>
    <dgm:cxn modelId="{540FF628-0A49-4154-88E3-A5F05284CAD6}" type="presParOf" srcId="{B0630B37-3EDD-4C9B-9A04-613AB691F01F}" destId="{086ABA1D-1E6E-45ED-9F07-35C3171B25A7}" srcOrd="8" destOrd="0" presId="urn:microsoft.com/office/officeart/2008/layout/VerticalCurvedList"/>
    <dgm:cxn modelId="{B919A11F-6260-49E4-B134-7DB394FECBE2}" type="presParOf" srcId="{086ABA1D-1E6E-45ED-9F07-35C3171B25A7}" destId="{65827EB2-0B7A-4617-B81F-4FBA7FAE62EB}" srcOrd="0" destOrd="0" presId="urn:microsoft.com/office/officeart/2008/layout/VerticalCurvedList"/>
    <dgm:cxn modelId="{90A719C8-EB34-4D7B-ABAE-A76AB2B98982}" type="presParOf" srcId="{B0630B37-3EDD-4C9B-9A04-613AB691F01F}" destId="{30A722AE-AC0C-4A54-ADF1-955B1FC0D961}" srcOrd="9" destOrd="0" presId="urn:microsoft.com/office/officeart/2008/layout/VerticalCurvedList"/>
    <dgm:cxn modelId="{A56A0024-519D-4B57-92A8-9E292D913B04}" type="presParOf" srcId="{B0630B37-3EDD-4C9B-9A04-613AB691F01F}" destId="{E4F90CE3-19DA-497F-847E-FCBDE5D6FF76}" srcOrd="10" destOrd="0" presId="urn:microsoft.com/office/officeart/2008/layout/VerticalCurvedList"/>
    <dgm:cxn modelId="{DB29BBC4-53DF-4CAE-8C51-6678C82AD9C2}" type="presParOf" srcId="{E4F90CE3-19DA-497F-847E-FCBDE5D6FF76}" destId="{B1C281A6-8FCB-4153-B633-74A6B2764E39}" srcOrd="0" destOrd="0" presId="urn:microsoft.com/office/officeart/2008/layout/VerticalCurvedList"/>
    <dgm:cxn modelId="{0363EB7B-0A26-4F3A-BAFF-D6B798125368}" type="presParOf" srcId="{B0630B37-3EDD-4C9B-9A04-613AB691F01F}" destId="{DF3D68C4-5FDB-46A9-A13C-064A696DA368}" srcOrd="11" destOrd="0" presId="urn:microsoft.com/office/officeart/2008/layout/VerticalCurvedList"/>
    <dgm:cxn modelId="{1108FC0C-E474-4B33-80AD-4E3682ADF5B8}" type="presParOf" srcId="{B0630B37-3EDD-4C9B-9A04-613AB691F01F}" destId="{CB6FF6B4-9078-49C6-BB2B-37266D26F018}" srcOrd="12" destOrd="0" presId="urn:microsoft.com/office/officeart/2008/layout/VerticalCurvedList"/>
    <dgm:cxn modelId="{DAB65182-D8E0-475B-AB4A-5D401C9CBE67}" type="presParOf" srcId="{CB6FF6B4-9078-49C6-BB2B-37266D26F018}" destId="{5BD27299-287C-4070-9385-D7166FEF6C5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889818-5F35-4643-8064-EB1129865FF8}" type="doc">
      <dgm:prSet loTypeId="urn:microsoft.com/office/officeart/2009/3/layout/PieProcess" loCatId="list" qsTypeId="urn:microsoft.com/office/officeart/2005/8/quickstyle/3d1" qsCatId="3D" csTypeId="urn:microsoft.com/office/officeart/2005/8/colors/accent5_4" csCatId="accent5" phldr="1"/>
      <dgm:spPr/>
      <dgm:t>
        <a:bodyPr/>
        <a:lstStyle/>
        <a:p>
          <a:endParaRPr lang="en-US"/>
        </a:p>
      </dgm:t>
    </dgm:pt>
    <dgm:pt modelId="{1E61F2A7-7E8B-43F8-A46A-1B84B9644448}">
      <dgm:prSet phldrT="[Text]"/>
      <dgm:spPr/>
      <dgm:t>
        <a:bodyPr/>
        <a:lstStyle/>
        <a:p>
          <a:r>
            <a:rPr lang="en-US" dirty="0">
              <a:solidFill>
                <a:schemeClr val="accent2">
                  <a:lumMod val="50000"/>
                </a:schemeClr>
              </a:solidFill>
            </a:rPr>
            <a:t>DAN 1</a:t>
          </a:r>
        </a:p>
      </dgm:t>
    </dgm:pt>
    <dgm:pt modelId="{41D2BD5F-176C-4435-BA05-6D971FBF70D1}" type="parTrans" cxnId="{15D1D0E7-4B9F-4363-9528-36709C5AF6FC}">
      <dgm:prSet/>
      <dgm:spPr/>
      <dgm:t>
        <a:bodyPr/>
        <a:lstStyle/>
        <a:p>
          <a:endParaRPr lang="en-US"/>
        </a:p>
      </dgm:t>
    </dgm:pt>
    <dgm:pt modelId="{F18FA62D-324E-471B-AA10-044487D1E298}" type="sibTrans" cxnId="{15D1D0E7-4B9F-4363-9528-36709C5AF6FC}">
      <dgm:prSet/>
      <dgm:spPr/>
      <dgm:t>
        <a:bodyPr/>
        <a:lstStyle/>
        <a:p>
          <a:endParaRPr lang="en-US"/>
        </a:p>
      </dgm:t>
    </dgm:pt>
    <dgm:pt modelId="{94A83536-B6CC-4CAD-B1D1-93B40882C7DB}">
      <dgm:prSet phldrT="[Text]"/>
      <dgm:spPr/>
      <dgm:t>
        <a:bodyPr/>
        <a:lstStyle/>
        <a:p>
          <a:r>
            <a:rPr lang="en-US" dirty="0">
              <a:solidFill>
                <a:schemeClr val="accent2">
                  <a:lumMod val="50000"/>
                </a:schemeClr>
              </a:solidFill>
            </a:rPr>
            <a:t>DAN 2</a:t>
          </a:r>
        </a:p>
      </dgm:t>
    </dgm:pt>
    <dgm:pt modelId="{798D8385-A68D-48EF-AD14-63FE12C3CC4A}" type="parTrans" cxnId="{FEDB5E5F-F86A-4E49-86B1-2932E3C7FCD1}">
      <dgm:prSet/>
      <dgm:spPr/>
      <dgm:t>
        <a:bodyPr/>
        <a:lstStyle/>
        <a:p>
          <a:endParaRPr lang="en-US"/>
        </a:p>
      </dgm:t>
    </dgm:pt>
    <dgm:pt modelId="{AA2C9BE0-B947-41DD-BF3B-F14AC070A6FA}" type="sibTrans" cxnId="{FEDB5E5F-F86A-4E49-86B1-2932E3C7FCD1}">
      <dgm:prSet/>
      <dgm:spPr/>
      <dgm:t>
        <a:bodyPr/>
        <a:lstStyle/>
        <a:p>
          <a:endParaRPr lang="en-US"/>
        </a:p>
      </dgm:t>
    </dgm:pt>
    <dgm:pt modelId="{8407C6C5-A666-4B20-84B6-5FA5B8DD869F}">
      <dgm:prSet phldrT="[Text]"/>
      <dgm:spPr/>
      <dgm:t>
        <a:bodyPr/>
        <a:lstStyle/>
        <a:p>
          <a:r>
            <a:rPr lang="en-US" dirty="0"/>
            <a:t> </a:t>
          </a:r>
          <a:r>
            <a:rPr lang="en-US" b="1" i="1" dirty="0" err="1">
              <a:solidFill>
                <a:schemeClr val="accent2">
                  <a:lumMod val="50000"/>
                </a:schemeClr>
              </a:solidFill>
            </a:rPr>
            <a:t>Proširivanje</a:t>
          </a:r>
          <a:endParaRPr lang="en-US" b="1" i="1" dirty="0">
            <a:solidFill>
              <a:schemeClr val="accent2">
                <a:lumMod val="50000"/>
              </a:schemeClr>
            </a:solidFill>
          </a:endParaRPr>
        </a:p>
      </dgm:t>
    </dgm:pt>
    <dgm:pt modelId="{6A818BA7-50AD-4513-824D-CFB422553887}" type="parTrans" cxnId="{355B9CD0-14EC-497E-9514-E1883B260999}">
      <dgm:prSet/>
      <dgm:spPr/>
      <dgm:t>
        <a:bodyPr/>
        <a:lstStyle/>
        <a:p>
          <a:endParaRPr lang="en-US"/>
        </a:p>
      </dgm:t>
    </dgm:pt>
    <dgm:pt modelId="{458F6AA8-659D-4D78-934B-2FA6D8800BE2}" type="sibTrans" cxnId="{355B9CD0-14EC-497E-9514-E1883B260999}">
      <dgm:prSet/>
      <dgm:spPr/>
      <dgm:t>
        <a:bodyPr/>
        <a:lstStyle/>
        <a:p>
          <a:endParaRPr lang="en-US"/>
        </a:p>
      </dgm:t>
    </dgm:pt>
    <dgm:pt modelId="{8648F54E-D89F-446F-B6E4-CA15CF6ADACE}">
      <dgm:prSet phldrT="[Text]"/>
      <dgm:spPr/>
      <dgm:t>
        <a:bodyPr/>
        <a:lstStyle/>
        <a:p>
          <a:r>
            <a:rPr lang="en-US" dirty="0">
              <a:solidFill>
                <a:schemeClr val="accent2">
                  <a:lumMod val="50000"/>
                </a:schemeClr>
              </a:solidFill>
            </a:rPr>
            <a:t>DAN 3</a:t>
          </a:r>
        </a:p>
      </dgm:t>
    </dgm:pt>
    <dgm:pt modelId="{4C8423A2-F64D-4944-B39B-8DC56996E5B6}" type="parTrans" cxnId="{C96815D5-F530-4A5F-93AA-5143775F5C07}">
      <dgm:prSet/>
      <dgm:spPr/>
      <dgm:t>
        <a:bodyPr/>
        <a:lstStyle/>
        <a:p>
          <a:endParaRPr lang="en-US"/>
        </a:p>
      </dgm:t>
    </dgm:pt>
    <dgm:pt modelId="{6623AA34-6C70-4FF5-A876-A6F8C90AE7F4}" type="sibTrans" cxnId="{C96815D5-F530-4A5F-93AA-5143775F5C07}">
      <dgm:prSet/>
      <dgm:spPr/>
      <dgm:t>
        <a:bodyPr/>
        <a:lstStyle/>
        <a:p>
          <a:endParaRPr lang="en-US"/>
        </a:p>
      </dgm:t>
    </dgm:pt>
    <dgm:pt modelId="{CD20FA51-D534-4349-A3BC-5D395BFF0C64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Ćelija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244EA790-B28D-4F6E-9258-9CA9897BBCE3}" type="parTrans" cxnId="{616FFC64-F886-42F9-A5C5-E311540CD550}">
      <dgm:prSet/>
      <dgm:spPr/>
      <dgm:t>
        <a:bodyPr/>
        <a:lstStyle/>
        <a:p>
          <a:endParaRPr lang="en-US"/>
        </a:p>
      </dgm:t>
    </dgm:pt>
    <dgm:pt modelId="{F17C3C85-32B5-4645-B51A-2DB76C9F7776}" type="sibTrans" cxnId="{616FFC64-F886-42F9-A5C5-E311540CD550}">
      <dgm:prSet/>
      <dgm:spPr/>
      <dgm:t>
        <a:bodyPr/>
        <a:lstStyle/>
        <a:p>
          <a:endParaRPr lang="en-US"/>
        </a:p>
      </dgm:t>
    </dgm:pt>
    <dgm:pt modelId="{53A7155D-0ADD-4F36-89BA-80C4682E37D3}">
      <dgm:prSet phldrT="[Text]"/>
      <dgm:spPr/>
      <dgm:t>
        <a:bodyPr/>
        <a:lstStyle/>
        <a:p>
          <a:r>
            <a:rPr lang="en-US" b="1" i="1" dirty="0" err="1">
              <a:solidFill>
                <a:schemeClr val="accent2">
                  <a:lumMod val="50000"/>
                </a:schemeClr>
              </a:solidFill>
            </a:rPr>
            <a:t>Osnove</a:t>
          </a:r>
          <a:endParaRPr lang="en-US" b="1" i="1" dirty="0">
            <a:solidFill>
              <a:schemeClr val="accent2">
                <a:lumMod val="50000"/>
              </a:schemeClr>
            </a:solidFill>
          </a:endParaRPr>
        </a:p>
      </dgm:t>
    </dgm:pt>
    <dgm:pt modelId="{A906A147-C39A-4450-92FA-40A95AEC610D}" type="parTrans" cxnId="{25AB3981-D021-4DE2-9411-E5D8D188B4F7}">
      <dgm:prSet/>
      <dgm:spPr/>
      <dgm:t>
        <a:bodyPr/>
        <a:lstStyle/>
        <a:p>
          <a:endParaRPr lang="en-US"/>
        </a:p>
      </dgm:t>
    </dgm:pt>
    <dgm:pt modelId="{D1C7823B-7F06-443F-B99F-05F62920B02F}" type="sibTrans" cxnId="{25AB3981-D021-4DE2-9411-E5D8D188B4F7}">
      <dgm:prSet/>
      <dgm:spPr/>
      <dgm:t>
        <a:bodyPr/>
        <a:lstStyle/>
        <a:p>
          <a:endParaRPr lang="en-US"/>
        </a:p>
      </dgm:t>
    </dgm:pt>
    <dgm:pt modelId="{9DF647B6-8589-40D3-9C58-ADE4A5CEF49E}">
      <dgm:prSet phldrT="[Text]"/>
      <dgm:spPr/>
      <dgm:t>
        <a:bodyPr/>
        <a:lstStyle/>
        <a:p>
          <a:r>
            <a:rPr lang="en-US" b="1" i="1" dirty="0" err="1">
              <a:solidFill>
                <a:schemeClr val="accent2">
                  <a:lumMod val="50000"/>
                </a:schemeClr>
              </a:solidFill>
            </a:rPr>
            <a:t>Automatizacija</a:t>
          </a:r>
          <a:endParaRPr lang="en-US" b="1" i="1" dirty="0">
            <a:solidFill>
              <a:schemeClr val="accent2">
                <a:lumMod val="50000"/>
              </a:schemeClr>
            </a:solidFill>
          </a:endParaRPr>
        </a:p>
      </dgm:t>
    </dgm:pt>
    <dgm:pt modelId="{333114C3-745A-470D-A3F9-FC0AE80859E6}" type="parTrans" cxnId="{B07D6FA0-3331-4D2C-8B1A-8E71FDF91E6E}">
      <dgm:prSet/>
      <dgm:spPr/>
      <dgm:t>
        <a:bodyPr/>
        <a:lstStyle/>
        <a:p>
          <a:endParaRPr lang="en-US"/>
        </a:p>
      </dgm:t>
    </dgm:pt>
    <dgm:pt modelId="{0160D764-F62D-4C6D-AA03-1E137F06DED6}" type="sibTrans" cxnId="{B07D6FA0-3331-4D2C-8B1A-8E71FDF91E6E}">
      <dgm:prSet/>
      <dgm:spPr/>
      <dgm:t>
        <a:bodyPr/>
        <a:lstStyle/>
        <a:p>
          <a:endParaRPr lang="en-US"/>
        </a:p>
      </dgm:t>
    </dgm:pt>
    <dgm:pt modelId="{95F1B24E-877D-483B-B1CB-08580EB684CC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Kreiranje</a:t>
          </a:r>
          <a:r>
            <a:rPr lang="en-US" dirty="0">
              <a:solidFill>
                <a:schemeClr val="accent1">
                  <a:lumMod val="50000"/>
                </a:schemeClr>
              </a:solidFill>
            </a:rPr>
            <a:t> </a:t>
          </a:r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izveštaja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5904D4C5-8E31-4074-8ED3-143DA6218247}" type="parTrans" cxnId="{A6E35E1B-18C9-4E59-A472-B5AE92F63B9C}">
      <dgm:prSet/>
      <dgm:spPr/>
      <dgm:t>
        <a:bodyPr/>
        <a:lstStyle/>
        <a:p>
          <a:endParaRPr lang="en-US"/>
        </a:p>
      </dgm:t>
    </dgm:pt>
    <dgm:pt modelId="{96AD9E03-FC6A-47DA-AF98-B8C26E61C9B5}" type="sibTrans" cxnId="{A6E35E1B-18C9-4E59-A472-B5AE92F63B9C}">
      <dgm:prSet/>
      <dgm:spPr/>
      <dgm:t>
        <a:bodyPr/>
        <a:lstStyle/>
        <a:p>
          <a:endParaRPr lang="en-US"/>
        </a:p>
      </dgm:t>
    </dgm:pt>
    <dgm:pt modelId="{79F886CA-6809-42A9-B10F-8678681B10EC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Slanje</a:t>
          </a:r>
          <a:r>
            <a:rPr lang="en-US" dirty="0">
              <a:solidFill>
                <a:schemeClr val="accent1">
                  <a:lumMod val="50000"/>
                </a:schemeClr>
              </a:solidFill>
            </a:rPr>
            <a:t> e-</a:t>
          </a:r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maila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7019D426-0A52-4B37-98AF-2421C1342728}" type="parTrans" cxnId="{D2F0E6E5-2819-4307-AB19-F22BF9EC0532}">
      <dgm:prSet/>
      <dgm:spPr/>
      <dgm:t>
        <a:bodyPr/>
        <a:lstStyle/>
        <a:p>
          <a:endParaRPr lang="en-US"/>
        </a:p>
      </dgm:t>
    </dgm:pt>
    <dgm:pt modelId="{DE04FD1D-CF50-44D9-BD4F-8E6D46FB6173}" type="sibTrans" cxnId="{D2F0E6E5-2819-4307-AB19-F22BF9EC0532}">
      <dgm:prSet/>
      <dgm:spPr/>
      <dgm:t>
        <a:bodyPr/>
        <a:lstStyle/>
        <a:p>
          <a:endParaRPr lang="en-US"/>
        </a:p>
      </dgm:t>
    </dgm:pt>
    <dgm:pt modelId="{06AE17FF-6D2F-46A1-9106-5660555941B0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Uslovi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07D88B12-72A3-409F-A695-BB00EB5BA559}" type="parTrans" cxnId="{58B3A2BB-5C50-4E6D-8729-0A78D25FFDFC}">
      <dgm:prSet/>
      <dgm:spPr/>
      <dgm:t>
        <a:bodyPr/>
        <a:lstStyle/>
        <a:p>
          <a:endParaRPr lang="en-US"/>
        </a:p>
      </dgm:t>
    </dgm:pt>
    <dgm:pt modelId="{C2874006-0AFD-4BE8-9C06-8D508C36297D}" type="sibTrans" cxnId="{58B3A2BB-5C50-4E6D-8729-0A78D25FFDFC}">
      <dgm:prSet/>
      <dgm:spPr/>
      <dgm:t>
        <a:bodyPr/>
        <a:lstStyle/>
        <a:p>
          <a:endParaRPr lang="en-US"/>
        </a:p>
      </dgm:t>
    </dgm:pt>
    <dgm:pt modelId="{EBC8067B-4B8C-44F7-B180-F01206C9652D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Modifikacije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411D3D53-8FF1-4FCE-A2C4-37A3F289280C}" type="parTrans" cxnId="{EA24B370-BD0C-4EC2-B7A2-C35425E2E094}">
      <dgm:prSet/>
      <dgm:spPr/>
      <dgm:t>
        <a:bodyPr/>
        <a:lstStyle/>
        <a:p>
          <a:endParaRPr lang="en-US"/>
        </a:p>
      </dgm:t>
    </dgm:pt>
    <dgm:pt modelId="{0BED7166-2DA4-4CC4-A90F-ABEA878DEE8F}" type="sibTrans" cxnId="{EA24B370-BD0C-4EC2-B7A2-C35425E2E094}">
      <dgm:prSet/>
      <dgm:spPr/>
      <dgm:t>
        <a:bodyPr/>
        <a:lstStyle/>
        <a:p>
          <a:endParaRPr lang="en-US"/>
        </a:p>
      </dgm:t>
    </dgm:pt>
    <dgm:pt modelId="{1F016715-6412-4F88-AD07-B2307F0BB747}">
      <dgm:prSet phldrT="[Text]"/>
      <dgm:spPr/>
      <dgm:t>
        <a:bodyPr/>
        <a:lstStyle/>
        <a:p>
          <a:endParaRPr lang="en-US" dirty="0"/>
        </a:p>
      </dgm:t>
    </dgm:pt>
    <dgm:pt modelId="{1037C381-35C7-4935-AD3B-A3D16282869C}" type="parTrans" cxnId="{3772B819-8E69-420F-9422-DBA1A2A4DE56}">
      <dgm:prSet/>
      <dgm:spPr/>
      <dgm:t>
        <a:bodyPr/>
        <a:lstStyle/>
        <a:p>
          <a:endParaRPr lang="en-US"/>
        </a:p>
      </dgm:t>
    </dgm:pt>
    <dgm:pt modelId="{3AD99B55-DE86-4365-83D5-1F4A46E173F4}" type="sibTrans" cxnId="{3772B819-8E69-420F-9422-DBA1A2A4DE56}">
      <dgm:prSet/>
      <dgm:spPr/>
      <dgm:t>
        <a:bodyPr/>
        <a:lstStyle/>
        <a:p>
          <a:endParaRPr lang="en-US"/>
        </a:p>
      </dgm:t>
    </dgm:pt>
    <dgm:pt modelId="{DCA0E80F-546D-4B97-83DB-9EB0311D87AA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Petlje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3FB56A59-A3E5-4185-848F-A01C74B9CF3B}" type="parTrans" cxnId="{344AAC60-EEC9-4FFA-9609-28B857A52AFD}">
      <dgm:prSet/>
      <dgm:spPr/>
      <dgm:t>
        <a:bodyPr/>
        <a:lstStyle/>
        <a:p>
          <a:endParaRPr lang="en-US"/>
        </a:p>
      </dgm:t>
    </dgm:pt>
    <dgm:pt modelId="{3EE9D62A-3C46-4370-8213-19A9E4C15289}" type="sibTrans" cxnId="{344AAC60-EEC9-4FFA-9609-28B857A52AFD}">
      <dgm:prSet/>
      <dgm:spPr/>
      <dgm:t>
        <a:bodyPr/>
        <a:lstStyle/>
        <a:p>
          <a:endParaRPr lang="en-US"/>
        </a:p>
      </dgm:t>
    </dgm:pt>
    <dgm:pt modelId="{45B227CD-F670-4571-A365-5BF7CB688F46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Promenljive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43F9A550-CE31-4E05-85C3-F1F6EF8D7AC0}" type="parTrans" cxnId="{43BF1059-DFF4-481F-A97D-3CBFD8DBE050}">
      <dgm:prSet/>
      <dgm:spPr/>
      <dgm:t>
        <a:bodyPr/>
        <a:lstStyle/>
        <a:p>
          <a:endParaRPr lang="en-US"/>
        </a:p>
      </dgm:t>
    </dgm:pt>
    <dgm:pt modelId="{7872D1FE-D74B-4858-B837-2F345784FFB5}" type="sibTrans" cxnId="{43BF1059-DFF4-481F-A97D-3CBFD8DBE050}">
      <dgm:prSet/>
      <dgm:spPr/>
      <dgm:t>
        <a:bodyPr/>
        <a:lstStyle/>
        <a:p>
          <a:endParaRPr lang="en-US"/>
        </a:p>
      </dgm:t>
    </dgm:pt>
    <dgm:pt modelId="{1FF6C787-F11B-46E5-A69E-FE8A7EF80C4B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Tabela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760723B8-5988-4745-B60C-717A50371AB4}" type="parTrans" cxnId="{12887759-F6F8-4B87-9052-7B6D674DA00D}">
      <dgm:prSet/>
      <dgm:spPr/>
      <dgm:t>
        <a:bodyPr/>
        <a:lstStyle/>
        <a:p>
          <a:endParaRPr lang="en-US"/>
        </a:p>
      </dgm:t>
    </dgm:pt>
    <dgm:pt modelId="{A1859CAC-44A8-4F74-8934-FFF2C652A848}" type="sibTrans" cxnId="{12887759-F6F8-4B87-9052-7B6D674DA00D}">
      <dgm:prSet/>
      <dgm:spPr/>
      <dgm:t>
        <a:bodyPr/>
        <a:lstStyle/>
        <a:p>
          <a:endParaRPr lang="en-US"/>
        </a:p>
      </dgm:t>
    </dgm:pt>
    <dgm:pt modelId="{86EFE39E-FC0F-4912-A028-AC8B39FDBE5E}">
      <dgm:prSet phldrT="[Text]"/>
      <dgm:spPr/>
      <dgm:t>
        <a:bodyPr/>
        <a:lstStyle/>
        <a:p>
          <a:r>
            <a:rPr lang="en-US" dirty="0" err="1">
              <a:solidFill>
                <a:schemeClr val="accent1">
                  <a:lumMod val="50000"/>
                </a:schemeClr>
              </a:solidFill>
            </a:rPr>
            <a:t>Grafik</a:t>
          </a:r>
          <a:endParaRPr lang="en-US" dirty="0">
            <a:solidFill>
              <a:schemeClr val="accent1">
                <a:lumMod val="50000"/>
              </a:schemeClr>
            </a:solidFill>
          </a:endParaRPr>
        </a:p>
      </dgm:t>
    </dgm:pt>
    <dgm:pt modelId="{3E0D1248-F1AF-4EE4-B213-0D989CBF5295}" type="parTrans" cxnId="{668DF9AC-EDEE-4D29-82F5-A0F7A72F33E3}">
      <dgm:prSet/>
      <dgm:spPr/>
      <dgm:t>
        <a:bodyPr/>
        <a:lstStyle/>
        <a:p>
          <a:endParaRPr lang="en-US"/>
        </a:p>
      </dgm:t>
    </dgm:pt>
    <dgm:pt modelId="{4F63D64D-9FE4-4E5E-A15D-B6B33E4EC0E9}" type="sibTrans" cxnId="{668DF9AC-EDEE-4D29-82F5-A0F7A72F33E3}">
      <dgm:prSet/>
      <dgm:spPr/>
      <dgm:t>
        <a:bodyPr/>
        <a:lstStyle/>
        <a:p>
          <a:endParaRPr lang="en-US"/>
        </a:p>
      </dgm:t>
    </dgm:pt>
    <dgm:pt modelId="{AF893609-C3CD-4AB7-9D4F-73A367E12CB8}" type="pres">
      <dgm:prSet presAssocID="{6A889818-5F35-4643-8064-EB1129865FF8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1EC8ABCC-FDAB-482D-B9A2-DB636C9A29D5}" type="pres">
      <dgm:prSet presAssocID="{1E61F2A7-7E8B-43F8-A46A-1B84B9644448}" presName="ParentComposite" presStyleCnt="0"/>
      <dgm:spPr/>
    </dgm:pt>
    <dgm:pt modelId="{3D2F8CDD-2AAD-4C74-ACC1-93A080A49D8F}" type="pres">
      <dgm:prSet presAssocID="{1E61F2A7-7E8B-43F8-A46A-1B84B9644448}" presName="Chord" presStyleLbl="bgShp" presStyleIdx="0" presStyleCnt="3"/>
      <dgm:spPr/>
    </dgm:pt>
    <dgm:pt modelId="{D05486FF-2E93-4F28-8CDD-0E8609875223}" type="pres">
      <dgm:prSet presAssocID="{1E61F2A7-7E8B-43F8-A46A-1B84B9644448}" presName="Pie" presStyleLbl="alignNode1" presStyleIdx="0" presStyleCnt="3"/>
      <dgm:spPr/>
    </dgm:pt>
    <dgm:pt modelId="{C2D271A0-0150-478C-8E23-D6C6B6271C09}" type="pres">
      <dgm:prSet presAssocID="{1E61F2A7-7E8B-43F8-A46A-1B84B9644448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CFE280A1-D766-4D01-8936-7F3E576C7DC9}" type="pres">
      <dgm:prSet presAssocID="{D1C7823B-7F06-443F-B99F-05F62920B02F}" presName="negSibTrans" presStyleCnt="0"/>
      <dgm:spPr/>
    </dgm:pt>
    <dgm:pt modelId="{1103E8E4-A14F-4EF1-B7EF-975C5E512DA2}" type="pres">
      <dgm:prSet presAssocID="{1E61F2A7-7E8B-43F8-A46A-1B84B9644448}" presName="composite" presStyleCnt="0"/>
      <dgm:spPr/>
    </dgm:pt>
    <dgm:pt modelId="{DA0B7C26-A2AF-4625-A560-025629A707DD}" type="pres">
      <dgm:prSet presAssocID="{1E61F2A7-7E8B-43F8-A46A-1B84B9644448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C4863F3F-433E-4F86-9A9B-F044B896CA30}" type="pres">
      <dgm:prSet presAssocID="{F18FA62D-324E-471B-AA10-044487D1E298}" presName="sibTrans" presStyleCnt="0"/>
      <dgm:spPr/>
    </dgm:pt>
    <dgm:pt modelId="{98869988-B2B3-43AC-971E-6A082138EC1C}" type="pres">
      <dgm:prSet presAssocID="{94A83536-B6CC-4CAD-B1D1-93B40882C7DB}" presName="ParentComposite" presStyleCnt="0"/>
      <dgm:spPr/>
    </dgm:pt>
    <dgm:pt modelId="{66E48B36-597E-4062-8299-8B6FDF2F28D5}" type="pres">
      <dgm:prSet presAssocID="{94A83536-B6CC-4CAD-B1D1-93B40882C7DB}" presName="Chord" presStyleLbl="bgShp" presStyleIdx="1" presStyleCnt="3"/>
      <dgm:spPr/>
    </dgm:pt>
    <dgm:pt modelId="{27EE018C-E58A-4DDD-B742-7E43DF868B75}" type="pres">
      <dgm:prSet presAssocID="{94A83536-B6CC-4CAD-B1D1-93B40882C7DB}" presName="Pie" presStyleLbl="alignNode1" presStyleIdx="1" presStyleCnt="3"/>
      <dgm:spPr/>
    </dgm:pt>
    <dgm:pt modelId="{E2D19BC4-153C-4BFD-8F35-CA801206778B}" type="pres">
      <dgm:prSet presAssocID="{94A83536-B6CC-4CAD-B1D1-93B40882C7DB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45F4D3C0-AB2B-4164-B70E-53CD64EE6C6C}" type="pres">
      <dgm:prSet presAssocID="{458F6AA8-659D-4D78-934B-2FA6D8800BE2}" presName="negSibTrans" presStyleCnt="0"/>
      <dgm:spPr/>
    </dgm:pt>
    <dgm:pt modelId="{53D7CD9D-5EC7-4B03-AFE1-6BB0BB7B9D3A}" type="pres">
      <dgm:prSet presAssocID="{94A83536-B6CC-4CAD-B1D1-93B40882C7DB}" presName="composite" presStyleCnt="0"/>
      <dgm:spPr/>
    </dgm:pt>
    <dgm:pt modelId="{23E003BC-CCA2-43A1-AFB3-E44B0F21C671}" type="pres">
      <dgm:prSet presAssocID="{94A83536-B6CC-4CAD-B1D1-93B40882C7DB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B96D5B1E-022C-471C-9952-BAC249E63532}" type="pres">
      <dgm:prSet presAssocID="{AA2C9BE0-B947-41DD-BF3B-F14AC070A6FA}" presName="sibTrans" presStyleCnt="0"/>
      <dgm:spPr/>
    </dgm:pt>
    <dgm:pt modelId="{C967FA3B-662E-400A-9923-A3828781579C}" type="pres">
      <dgm:prSet presAssocID="{8648F54E-D89F-446F-B6E4-CA15CF6ADACE}" presName="ParentComposite" presStyleCnt="0"/>
      <dgm:spPr/>
    </dgm:pt>
    <dgm:pt modelId="{9083112F-52ED-4B2F-8BAD-F688B4A51239}" type="pres">
      <dgm:prSet presAssocID="{8648F54E-D89F-446F-B6E4-CA15CF6ADACE}" presName="Chord" presStyleLbl="bgShp" presStyleIdx="2" presStyleCnt="3"/>
      <dgm:spPr/>
    </dgm:pt>
    <dgm:pt modelId="{997A21EE-CC81-4078-992E-AF64ECE55C05}" type="pres">
      <dgm:prSet presAssocID="{8648F54E-D89F-446F-B6E4-CA15CF6ADACE}" presName="Pie" presStyleLbl="alignNode1" presStyleIdx="2" presStyleCnt="3"/>
      <dgm:spPr/>
    </dgm:pt>
    <dgm:pt modelId="{A4BEB143-CBE9-4F34-86C1-375931DD9BFA}" type="pres">
      <dgm:prSet presAssocID="{8648F54E-D89F-446F-B6E4-CA15CF6ADACE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0E1B22BC-1ECA-45CD-AE8F-2356D8A0AFD9}" type="pres">
      <dgm:prSet presAssocID="{0160D764-F62D-4C6D-AA03-1E137F06DED6}" presName="negSibTrans" presStyleCnt="0"/>
      <dgm:spPr/>
    </dgm:pt>
    <dgm:pt modelId="{0549D5E7-E725-4A8F-A258-DD9F918A2A04}" type="pres">
      <dgm:prSet presAssocID="{8648F54E-D89F-446F-B6E4-CA15CF6ADACE}" presName="composite" presStyleCnt="0"/>
      <dgm:spPr/>
    </dgm:pt>
    <dgm:pt modelId="{E0D67B7E-1052-4AE8-9702-3C12F66A6AAD}" type="pres">
      <dgm:prSet presAssocID="{8648F54E-D89F-446F-B6E4-CA15CF6ADACE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9578CC06-9A98-41ED-9E0E-24A44B325941}" type="presOf" srcId="{8648F54E-D89F-446F-B6E4-CA15CF6ADACE}" destId="{A4BEB143-CBE9-4F34-86C1-375931DD9BFA}" srcOrd="0" destOrd="0" presId="urn:microsoft.com/office/officeart/2009/3/layout/PieProcess"/>
    <dgm:cxn modelId="{3A6A1C07-7BA7-4E81-AA56-E83BDD48B3F9}" type="presOf" srcId="{8407C6C5-A666-4B20-84B6-5FA5B8DD869F}" destId="{23E003BC-CCA2-43A1-AFB3-E44B0F21C671}" srcOrd="0" destOrd="0" presId="urn:microsoft.com/office/officeart/2009/3/layout/PieProcess"/>
    <dgm:cxn modelId="{3772B819-8E69-420F-9422-DBA1A2A4DE56}" srcId="{1E61F2A7-7E8B-43F8-A46A-1B84B9644448}" destId="{1F016715-6412-4F88-AD07-B2307F0BB747}" srcOrd="1" destOrd="0" parTransId="{1037C381-35C7-4935-AD3B-A3D16282869C}" sibTransId="{3AD99B55-DE86-4365-83D5-1F4A46E173F4}"/>
    <dgm:cxn modelId="{A6E35E1B-18C9-4E59-A472-B5AE92F63B9C}" srcId="{9DF647B6-8589-40D3-9C58-ADE4A5CEF49E}" destId="{95F1B24E-877D-483B-B1CB-08580EB684CC}" srcOrd="0" destOrd="0" parTransId="{5904D4C5-8E31-4074-8ED3-143DA6218247}" sibTransId="{96AD9E03-FC6A-47DA-AF98-B8C26E61C9B5}"/>
    <dgm:cxn modelId="{87FAFD1E-77AC-490C-AD21-D26403C0F9E0}" type="presOf" srcId="{06AE17FF-6D2F-46A1-9106-5660555941B0}" destId="{23E003BC-CCA2-43A1-AFB3-E44B0F21C671}" srcOrd="0" destOrd="1" presId="urn:microsoft.com/office/officeart/2009/3/layout/PieProcess"/>
    <dgm:cxn modelId="{276ADF24-6F62-4921-9623-A1629CFB898B}" type="presOf" srcId="{53A7155D-0ADD-4F36-89BA-80C4682E37D3}" destId="{DA0B7C26-A2AF-4625-A560-025629A707DD}" srcOrd="0" destOrd="0" presId="urn:microsoft.com/office/officeart/2009/3/layout/PieProcess"/>
    <dgm:cxn modelId="{F653DD31-6803-43BA-BB21-F7F3C83F7CBF}" type="presOf" srcId="{1E61F2A7-7E8B-43F8-A46A-1B84B9644448}" destId="{C2D271A0-0150-478C-8E23-D6C6B6271C09}" srcOrd="0" destOrd="0" presId="urn:microsoft.com/office/officeart/2009/3/layout/PieProcess"/>
    <dgm:cxn modelId="{FEDB5E5F-F86A-4E49-86B1-2932E3C7FCD1}" srcId="{6A889818-5F35-4643-8064-EB1129865FF8}" destId="{94A83536-B6CC-4CAD-B1D1-93B40882C7DB}" srcOrd="1" destOrd="0" parTransId="{798D8385-A68D-48EF-AD14-63FE12C3CC4A}" sibTransId="{AA2C9BE0-B947-41DD-BF3B-F14AC070A6FA}"/>
    <dgm:cxn modelId="{344AAC60-EEC9-4FFA-9609-28B857A52AFD}" srcId="{8407C6C5-A666-4B20-84B6-5FA5B8DD869F}" destId="{DCA0E80F-546D-4B97-83DB-9EB0311D87AA}" srcOrd="1" destOrd="0" parTransId="{3FB56A59-A3E5-4185-848F-A01C74B9CF3B}" sibTransId="{3EE9D62A-3C46-4370-8213-19A9E4C15289}"/>
    <dgm:cxn modelId="{479AF261-1AF5-46B2-B2B0-6C58C48D3816}" type="presOf" srcId="{1F016715-6412-4F88-AD07-B2307F0BB747}" destId="{DA0B7C26-A2AF-4625-A560-025629A707DD}" srcOrd="0" destOrd="4" presId="urn:microsoft.com/office/officeart/2009/3/layout/PieProcess"/>
    <dgm:cxn modelId="{616FFC64-F886-42F9-A5C5-E311540CD550}" srcId="{53A7155D-0ADD-4F36-89BA-80C4682E37D3}" destId="{CD20FA51-D534-4349-A3BC-5D395BFF0C64}" srcOrd="0" destOrd="0" parTransId="{244EA790-B28D-4F6E-9258-9CA9897BBCE3}" sibTransId="{F17C3C85-32B5-4645-B51A-2DB76C9F7776}"/>
    <dgm:cxn modelId="{EA24B370-BD0C-4EC2-B7A2-C35425E2E094}" srcId="{53A7155D-0ADD-4F36-89BA-80C4682E37D3}" destId="{EBC8067B-4B8C-44F7-B180-F01206C9652D}" srcOrd="1" destOrd="0" parTransId="{411D3D53-8FF1-4FCE-A2C4-37A3F289280C}" sibTransId="{0BED7166-2DA4-4CC4-A90F-ABEA878DEE8F}"/>
    <dgm:cxn modelId="{DE440754-C336-49D0-8E13-19ACDDBBAD48}" type="presOf" srcId="{86EFE39E-FC0F-4912-A028-AC8B39FDBE5E}" destId="{23E003BC-CCA2-43A1-AFB3-E44B0F21C671}" srcOrd="0" destOrd="4" presId="urn:microsoft.com/office/officeart/2009/3/layout/PieProcess"/>
    <dgm:cxn modelId="{8D893A55-536F-47D7-91B2-365FCC2AC989}" type="presOf" srcId="{9DF647B6-8589-40D3-9C58-ADE4A5CEF49E}" destId="{E0D67B7E-1052-4AE8-9702-3C12F66A6AAD}" srcOrd="0" destOrd="0" presId="urn:microsoft.com/office/officeart/2009/3/layout/PieProcess"/>
    <dgm:cxn modelId="{43BF1059-DFF4-481F-A97D-3CBFD8DBE050}" srcId="{53A7155D-0ADD-4F36-89BA-80C4682E37D3}" destId="{45B227CD-F670-4571-A365-5BF7CB688F46}" srcOrd="2" destOrd="0" parTransId="{43F9A550-CE31-4E05-85C3-F1F6EF8D7AC0}" sibTransId="{7872D1FE-D74B-4858-B837-2F345784FFB5}"/>
    <dgm:cxn modelId="{12661359-AD45-4653-BF6D-7DC2C4281C86}" type="presOf" srcId="{94A83536-B6CC-4CAD-B1D1-93B40882C7DB}" destId="{E2D19BC4-153C-4BFD-8F35-CA801206778B}" srcOrd="0" destOrd="0" presId="urn:microsoft.com/office/officeart/2009/3/layout/PieProcess"/>
    <dgm:cxn modelId="{12887759-F6F8-4B87-9052-7B6D674DA00D}" srcId="{8407C6C5-A666-4B20-84B6-5FA5B8DD869F}" destId="{1FF6C787-F11B-46E5-A69E-FE8A7EF80C4B}" srcOrd="2" destOrd="0" parTransId="{760723B8-5988-4745-B60C-717A50371AB4}" sibTransId="{A1859CAC-44A8-4F74-8934-FFF2C652A848}"/>
    <dgm:cxn modelId="{25AB3981-D021-4DE2-9411-E5D8D188B4F7}" srcId="{1E61F2A7-7E8B-43F8-A46A-1B84B9644448}" destId="{53A7155D-0ADD-4F36-89BA-80C4682E37D3}" srcOrd="0" destOrd="0" parTransId="{A906A147-C39A-4450-92FA-40A95AEC610D}" sibTransId="{D1C7823B-7F06-443F-B99F-05F62920B02F}"/>
    <dgm:cxn modelId="{D1831185-4714-49A7-BFF4-F60696E460CC}" type="presOf" srcId="{CD20FA51-D534-4349-A3BC-5D395BFF0C64}" destId="{DA0B7C26-A2AF-4625-A560-025629A707DD}" srcOrd="0" destOrd="1" presId="urn:microsoft.com/office/officeart/2009/3/layout/PieProcess"/>
    <dgm:cxn modelId="{B07D6FA0-3331-4D2C-8B1A-8E71FDF91E6E}" srcId="{8648F54E-D89F-446F-B6E4-CA15CF6ADACE}" destId="{9DF647B6-8589-40D3-9C58-ADE4A5CEF49E}" srcOrd="0" destOrd="0" parTransId="{333114C3-745A-470D-A3F9-FC0AE80859E6}" sibTransId="{0160D764-F62D-4C6D-AA03-1E137F06DED6}"/>
    <dgm:cxn modelId="{7BE846A1-68EF-464C-8E0B-43ADA96AC499}" type="presOf" srcId="{45B227CD-F670-4571-A365-5BF7CB688F46}" destId="{DA0B7C26-A2AF-4625-A560-025629A707DD}" srcOrd="0" destOrd="3" presId="urn:microsoft.com/office/officeart/2009/3/layout/PieProcess"/>
    <dgm:cxn modelId="{ACEAB8AA-D47F-46A4-944F-CAC18227252A}" type="presOf" srcId="{6A889818-5F35-4643-8064-EB1129865FF8}" destId="{AF893609-C3CD-4AB7-9D4F-73A367E12CB8}" srcOrd="0" destOrd="0" presId="urn:microsoft.com/office/officeart/2009/3/layout/PieProcess"/>
    <dgm:cxn modelId="{668DF9AC-EDEE-4D29-82F5-A0F7A72F33E3}" srcId="{8407C6C5-A666-4B20-84B6-5FA5B8DD869F}" destId="{86EFE39E-FC0F-4912-A028-AC8B39FDBE5E}" srcOrd="3" destOrd="0" parTransId="{3E0D1248-F1AF-4EE4-B213-0D989CBF5295}" sibTransId="{4F63D64D-9FE4-4E5E-A15D-B6B33E4EC0E9}"/>
    <dgm:cxn modelId="{C05CAEAE-104B-4EF1-A3C4-631A185C1D5D}" type="presOf" srcId="{1FF6C787-F11B-46E5-A69E-FE8A7EF80C4B}" destId="{23E003BC-CCA2-43A1-AFB3-E44B0F21C671}" srcOrd="0" destOrd="3" presId="urn:microsoft.com/office/officeart/2009/3/layout/PieProcess"/>
    <dgm:cxn modelId="{6D1F08B6-ABF7-489E-AF57-8A0D186D3D56}" type="presOf" srcId="{79F886CA-6809-42A9-B10F-8678681B10EC}" destId="{E0D67B7E-1052-4AE8-9702-3C12F66A6AAD}" srcOrd="0" destOrd="2" presId="urn:microsoft.com/office/officeart/2009/3/layout/PieProcess"/>
    <dgm:cxn modelId="{58B3A2BB-5C50-4E6D-8729-0A78D25FFDFC}" srcId="{8407C6C5-A666-4B20-84B6-5FA5B8DD869F}" destId="{06AE17FF-6D2F-46A1-9106-5660555941B0}" srcOrd="0" destOrd="0" parTransId="{07D88B12-72A3-409F-A695-BB00EB5BA559}" sibTransId="{C2874006-0AFD-4BE8-9C06-8D508C36297D}"/>
    <dgm:cxn modelId="{05FCE2C3-AB30-45AC-BAA9-83F9F2C911F8}" type="presOf" srcId="{95F1B24E-877D-483B-B1CB-08580EB684CC}" destId="{E0D67B7E-1052-4AE8-9702-3C12F66A6AAD}" srcOrd="0" destOrd="1" presId="urn:microsoft.com/office/officeart/2009/3/layout/PieProcess"/>
    <dgm:cxn modelId="{355B9CD0-14EC-497E-9514-E1883B260999}" srcId="{94A83536-B6CC-4CAD-B1D1-93B40882C7DB}" destId="{8407C6C5-A666-4B20-84B6-5FA5B8DD869F}" srcOrd="0" destOrd="0" parTransId="{6A818BA7-50AD-4513-824D-CFB422553887}" sibTransId="{458F6AA8-659D-4D78-934B-2FA6D8800BE2}"/>
    <dgm:cxn modelId="{C96815D5-F530-4A5F-93AA-5143775F5C07}" srcId="{6A889818-5F35-4643-8064-EB1129865FF8}" destId="{8648F54E-D89F-446F-B6E4-CA15CF6ADACE}" srcOrd="2" destOrd="0" parTransId="{4C8423A2-F64D-4944-B39B-8DC56996E5B6}" sibTransId="{6623AA34-6C70-4FF5-A876-A6F8C90AE7F4}"/>
    <dgm:cxn modelId="{EB7D70DE-308C-457B-8C01-0BAB475D7CE1}" type="presOf" srcId="{EBC8067B-4B8C-44F7-B180-F01206C9652D}" destId="{DA0B7C26-A2AF-4625-A560-025629A707DD}" srcOrd="0" destOrd="2" presId="urn:microsoft.com/office/officeart/2009/3/layout/PieProcess"/>
    <dgm:cxn modelId="{D2F0E6E5-2819-4307-AB19-F22BF9EC0532}" srcId="{9DF647B6-8589-40D3-9C58-ADE4A5CEF49E}" destId="{79F886CA-6809-42A9-B10F-8678681B10EC}" srcOrd="1" destOrd="0" parTransId="{7019D426-0A52-4B37-98AF-2421C1342728}" sibTransId="{DE04FD1D-CF50-44D9-BD4F-8E6D46FB6173}"/>
    <dgm:cxn modelId="{15D1D0E7-4B9F-4363-9528-36709C5AF6FC}" srcId="{6A889818-5F35-4643-8064-EB1129865FF8}" destId="{1E61F2A7-7E8B-43F8-A46A-1B84B9644448}" srcOrd="0" destOrd="0" parTransId="{41D2BD5F-176C-4435-BA05-6D971FBF70D1}" sibTransId="{F18FA62D-324E-471B-AA10-044487D1E298}"/>
    <dgm:cxn modelId="{9A76D8FD-6436-4CFE-8D60-8A2AFC44AF5F}" type="presOf" srcId="{DCA0E80F-546D-4B97-83DB-9EB0311D87AA}" destId="{23E003BC-CCA2-43A1-AFB3-E44B0F21C671}" srcOrd="0" destOrd="2" presId="urn:microsoft.com/office/officeart/2009/3/layout/PieProcess"/>
    <dgm:cxn modelId="{783410BF-C087-41E4-B9E2-D46281431519}" type="presParOf" srcId="{AF893609-C3CD-4AB7-9D4F-73A367E12CB8}" destId="{1EC8ABCC-FDAB-482D-B9A2-DB636C9A29D5}" srcOrd="0" destOrd="0" presId="urn:microsoft.com/office/officeart/2009/3/layout/PieProcess"/>
    <dgm:cxn modelId="{209615F7-F255-45D0-9C78-A09F4DF27B5E}" type="presParOf" srcId="{1EC8ABCC-FDAB-482D-B9A2-DB636C9A29D5}" destId="{3D2F8CDD-2AAD-4C74-ACC1-93A080A49D8F}" srcOrd="0" destOrd="0" presId="urn:microsoft.com/office/officeart/2009/3/layout/PieProcess"/>
    <dgm:cxn modelId="{84D42CBE-A594-4146-905B-2C6396574427}" type="presParOf" srcId="{1EC8ABCC-FDAB-482D-B9A2-DB636C9A29D5}" destId="{D05486FF-2E93-4F28-8CDD-0E8609875223}" srcOrd="1" destOrd="0" presId="urn:microsoft.com/office/officeart/2009/3/layout/PieProcess"/>
    <dgm:cxn modelId="{72F566DC-493C-41C3-BBDC-721F48AFA8E5}" type="presParOf" srcId="{1EC8ABCC-FDAB-482D-B9A2-DB636C9A29D5}" destId="{C2D271A0-0150-478C-8E23-D6C6B6271C09}" srcOrd="2" destOrd="0" presId="urn:microsoft.com/office/officeart/2009/3/layout/PieProcess"/>
    <dgm:cxn modelId="{9724E87E-8A32-46FD-B6E2-43AA3A7F51F5}" type="presParOf" srcId="{AF893609-C3CD-4AB7-9D4F-73A367E12CB8}" destId="{CFE280A1-D766-4D01-8936-7F3E576C7DC9}" srcOrd="1" destOrd="0" presId="urn:microsoft.com/office/officeart/2009/3/layout/PieProcess"/>
    <dgm:cxn modelId="{F1EA1FC6-EAE5-4549-A97E-4E875FEB4116}" type="presParOf" srcId="{AF893609-C3CD-4AB7-9D4F-73A367E12CB8}" destId="{1103E8E4-A14F-4EF1-B7EF-975C5E512DA2}" srcOrd="2" destOrd="0" presId="urn:microsoft.com/office/officeart/2009/3/layout/PieProcess"/>
    <dgm:cxn modelId="{7E966633-C06D-48BA-B8A7-800F5837C1B7}" type="presParOf" srcId="{1103E8E4-A14F-4EF1-B7EF-975C5E512DA2}" destId="{DA0B7C26-A2AF-4625-A560-025629A707DD}" srcOrd="0" destOrd="0" presId="urn:microsoft.com/office/officeart/2009/3/layout/PieProcess"/>
    <dgm:cxn modelId="{6D78B62D-8807-4925-8747-F82753015B17}" type="presParOf" srcId="{AF893609-C3CD-4AB7-9D4F-73A367E12CB8}" destId="{C4863F3F-433E-4F86-9A9B-F044B896CA30}" srcOrd="3" destOrd="0" presId="urn:microsoft.com/office/officeart/2009/3/layout/PieProcess"/>
    <dgm:cxn modelId="{AC29AF86-228C-4127-80C8-057C1B32E19B}" type="presParOf" srcId="{AF893609-C3CD-4AB7-9D4F-73A367E12CB8}" destId="{98869988-B2B3-43AC-971E-6A082138EC1C}" srcOrd="4" destOrd="0" presId="urn:microsoft.com/office/officeart/2009/3/layout/PieProcess"/>
    <dgm:cxn modelId="{1BB8F143-6978-415C-8116-EFA708D23358}" type="presParOf" srcId="{98869988-B2B3-43AC-971E-6A082138EC1C}" destId="{66E48B36-597E-4062-8299-8B6FDF2F28D5}" srcOrd="0" destOrd="0" presId="urn:microsoft.com/office/officeart/2009/3/layout/PieProcess"/>
    <dgm:cxn modelId="{F874F9E2-EA46-42F5-B3C1-064AE2DCCC00}" type="presParOf" srcId="{98869988-B2B3-43AC-971E-6A082138EC1C}" destId="{27EE018C-E58A-4DDD-B742-7E43DF868B75}" srcOrd="1" destOrd="0" presId="urn:microsoft.com/office/officeart/2009/3/layout/PieProcess"/>
    <dgm:cxn modelId="{6C6E05CA-E22D-4B9B-839D-8127E9160FD8}" type="presParOf" srcId="{98869988-B2B3-43AC-971E-6A082138EC1C}" destId="{E2D19BC4-153C-4BFD-8F35-CA801206778B}" srcOrd="2" destOrd="0" presId="urn:microsoft.com/office/officeart/2009/3/layout/PieProcess"/>
    <dgm:cxn modelId="{C6FB2C9C-26F3-428A-BF5C-C438EFE57A5A}" type="presParOf" srcId="{AF893609-C3CD-4AB7-9D4F-73A367E12CB8}" destId="{45F4D3C0-AB2B-4164-B70E-53CD64EE6C6C}" srcOrd="5" destOrd="0" presId="urn:microsoft.com/office/officeart/2009/3/layout/PieProcess"/>
    <dgm:cxn modelId="{38D78252-556B-4F9B-B35D-32098B0A7DDA}" type="presParOf" srcId="{AF893609-C3CD-4AB7-9D4F-73A367E12CB8}" destId="{53D7CD9D-5EC7-4B03-AFE1-6BB0BB7B9D3A}" srcOrd="6" destOrd="0" presId="urn:microsoft.com/office/officeart/2009/3/layout/PieProcess"/>
    <dgm:cxn modelId="{1C2A54E7-0FA0-46C5-A992-6FD06A62E43D}" type="presParOf" srcId="{53D7CD9D-5EC7-4B03-AFE1-6BB0BB7B9D3A}" destId="{23E003BC-CCA2-43A1-AFB3-E44B0F21C671}" srcOrd="0" destOrd="0" presId="urn:microsoft.com/office/officeart/2009/3/layout/PieProcess"/>
    <dgm:cxn modelId="{ABA53CCF-AD33-4A88-8CA9-AEDF8E8A5988}" type="presParOf" srcId="{AF893609-C3CD-4AB7-9D4F-73A367E12CB8}" destId="{B96D5B1E-022C-471C-9952-BAC249E63532}" srcOrd="7" destOrd="0" presId="urn:microsoft.com/office/officeart/2009/3/layout/PieProcess"/>
    <dgm:cxn modelId="{5906F920-BEA7-4E95-BCD1-D05D297F8EC8}" type="presParOf" srcId="{AF893609-C3CD-4AB7-9D4F-73A367E12CB8}" destId="{C967FA3B-662E-400A-9923-A3828781579C}" srcOrd="8" destOrd="0" presId="urn:microsoft.com/office/officeart/2009/3/layout/PieProcess"/>
    <dgm:cxn modelId="{2FDB3497-64A0-444C-9E9D-38C92BDD7E0F}" type="presParOf" srcId="{C967FA3B-662E-400A-9923-A3828781579C}" destId="{9083112F-52ED-4B2F-8BAD-F688B4A51239}" srcOrd="0" destOrd="0" presId="urn:microsoft.com/office/officeart/2009/3/layout/PieProcess"/>
    <dgm:cxn modelId="{88D2B203-2D5E-4EDB-BF64-A737B23F1487}" type="presParOf" srcId="{C967FA3B-662E-400A-9923-A3828781579C}" destId="{997A21EE-CC81-4078-992E-AF64ECE55C05}" srcOrd="1" destOrd="0" presId="urn:microsoft.com/office/officeart/2009/3/layout/PieProcess"/>
    <dgm:cxn modelId="{FDB9104F-2504-401D-A815-9808DA1408B2}" type="presParOf" srcId="{C967FA3B-662E-400A-9923-A3828781579C}" destId="{A4BEB143-CBE9-4F34-86C1-375931DD9BFA}" srcOrd="2" destOrd="0" presId="urn:microsoft.com/office/officeart/2009/3/layout/PieProcess"/>
    <dgm:cxn modelId="{B2DA80DB-1CBE-43B1-A615-9313CEBAC43D}" type="presParOf" srcId="{AF893609-C3CD-4AB7-9D4F-73A367E12CB8}" destId="{0E1B22BC-1ECA-45CD-AE8F-2356D8A0AFD9}" srcOrd="9" destOrd="0" presId="urn:microsoft.com/office/officeart/2009/3/layout/PieProcess"/>
    <dgm:cxn modelId="{D835866E-8D21-4303-93E3-0F2E49726B9D}" type="presParOf" srcId="{AF893609-C3CD-4AB7-9D4F-73A367E12CB8}" destId="{0549D5E7-E725-4A8F-A258-DD9F918A2A04}" srcOrd="10" destOrd="0" presId="urn:microsoft.com/office/officeart/2009/3/layout/PieProcess"/>
    <dgm:cxn modelId="{D1E2D0C7-1D8B-4820-8CDB-82B475CC8821}" type="presParOf" srcId="{0549D5E7-E725-4A8F-A258-DD9F918A2A04}" destId="{E0D67B7E-1052-4AE8-9702-3C12F66A6AAD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6807BD-1DB6-4728-A146-303C6726BCA5}">
      <dsp:nvSpPr>
        <dsp:cNvPr id="0" name=""/>
        <dsp:cNvSpPr/>
      </dsp:nvSpPr>
      <dsp:spPr>
        <a:xfrm>
          <a:off x="-5427710" y="-831103"/>
          <a:ext cx="6462805" cy="6462805"/>
        </a:xfrm>
        <a:prstGeom prst="blockArc">
          <a:avLst>
            <a:gd name="adj1" fmla="val 18900000"/>
            <a:gd name="adj2" fmla="val 2700000"/>
            <a:gd name="adj3" fmla="val 334"/>
          </a:avLst>
        </a:pr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A1AF9-5165-4F93-9A0C-B2CC5326F02D}">
      <dsp:nvSpPr>
        <dsp:cNvPr id="0" name=""/>
        <dsp:cNvSpPr/>
      </dsp:nvSpPr>
      <dsp:spPr>
        <a:xfrm>
          <a:off x="385876" y="252799"/>
          <a:ext cx="5649652" cy="505407"/>
        </a:xfrm>
        <a:prstGeom prst="rect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Šta</a:t>
          </a:r>
          <a:r>
            <a:rPr lang="en-US" sz="2200" kern="1200" dirty="0"/>
            <a:t> </a:t>
          </a:r>
          <a:r>
            <a:rPr lang="en-US" sz="2200" kern="1200" dirty="0" err="1"/>
            <a:t>su</a:t>
          </a:r>
          <a:r>
            <a:rPr lang="en-US" sz="2200" kern="1200" dirty="0"/>
            <a:t> </a:t>
          </a:r>
          <a:r>
            <a:rPr lang="en-US" sz="2200" kern="1200" dirty="0" err="1"/>
            <a:t>moji</a:t>
          </a:r>
          <a:r>
            <a:rPr lang="en-US" sz="2200" kern="1200" dirty="0"/>
            <a:t> </a:t>
          </a:r>
          <a:r>
            <a:rPr lang="en-US" sz="2200" kern="1200" dirty="0" err="1"/>
            <a:t>zadaci</a:t>
          </a:r>
          <a:r>
            <a:rPr lang="en-US" sz="2200" kern="1200" dirty="0"/>
            <a:t>?</a:t>
          </a:r>
        </a:p>
      </dsp:txBody>
      <dsp:txXfrm>
        <a:off x="385876" y="252799"/>
        <a:ext cx="5649652" cy="505407"/>
      </dsp:txXfrm>
    </dsp:sp>
    <dsp:sp modelId="{EF90A051-A08C-4F16-9138-0E7D63C63236}">
      <dsp:nvSpPr>
        <dsp:cNvPr id="0" name=""/>
        <dsp:cNvSpPr/>
      </dsp:nvSpPr>
      <dsp:spPr>
        <a:xfrm>
          <a:off x="69996" y="189623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B5EAC-CBFC-4FC5-AAE8-9D714C711CEA}">
      <dsp:nvSpPr>
        <dsp:cNvPr id="0" name=""/>
        <dsp:cNvSpPr/>
      </dsp:nvSpPr>
      <dsp:spPr>
        <a:xfrm>
          <a:off x="801607" y="1010814"/>
          <a:ext cx="5233920" cy="505407"/>
        </a:xfrm>
        <a:prstGeom prst="rect">
          <a:avLst/>
        </a:prstGeom>
        <a:solidFill>
          <a:schemeClr val="accent2">
            <a:shade val="50000"/>
            <a:hueOff val="-150922"/>
            <a:satOff val="13960"/>
            <a:lumOff val="142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 li mi VBA </a:t>
          </a:r>
          <a:r>
            <a:rPr lang="en-US" sz="2200" kern="1200" dirty="0" err="1"/>
            <a:t>može</a:t>
          </a:r>
          <a:r>
            <a:rPr lang="en-US" sz="2200" kern="1200" dirty="0"/>
            <a:t> </a:t>
          </a:r>
          <a:r>
            <a:rPr lang="en-US" sz="2200" kern="1200" dirty="0" err="1"/>
            <a:t>pomoći</a:t>
          </a:r>
          <a:r>
            <a:rPr lang="en-US" sz="2200" kern="1200" dirty="0"/>
            <a:t> ?</a:t>
          </a:r>
        </a:p>
      </dsp:txBody>
      <dsp:txXfrm>
        <a:off x="801607" y="1010814"/>
        <a:ext cx="5233920" cy="505407"/>
      </dsp:txXfrm>
    </dsp:sp>
    <dsp:sp modelId="{9D3C0D42-C31C-4434-9FD0-D96CAF1C953A}">
      <dsp:nvSpPr>
        <dsp:cNvPr id="0" name=""/>
        <dsp:cNvSpPr/>
      </dsp:nvSpPr>
      <dsp:spPr>
        <a:xfrm>
          <a:off x="485728" y="947638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-135954"/>
              <a:satOff val="13960"/>
              <a:lumOff val="1325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549804-AC34-45CD-B89C-B53F9A3684F1}">
      <dsp:nvSpPr>
        <dsp:cNvPr id="0" name=""/>
        <dsp:cNvSpPr/>
      </dsp:nvSpPr>
      <dsp:spPr>
        <a:xfrm>
          <a:off x="991711" y="1768828"/>
          <a:ext cx="5043816" cy="505407"/>
        </a:xfrm>
        <a:prstGeom prst="rect">
          <a:avLst/>
        </a:prstGeom>
        <a:solidFill>
          <a:schemeClr val="accent2">
            <a:shade val="50000"/>
            <a:hueOff val="-301844"/>
            <a:satOff val="27921"/>
            <a:lumOff val="284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Koji </a:t>
          </a:r>
          <a:r>
            <a:rPr lang="en-US" sz="2200" kern="1200" dirty="0" err="1"/>
            <a:t>su</a:t>
          </a:r>
          <a:r>
            <a:rPr lang="en-US" sz="2200" kern="1200" dirty="0"/>
            <a:t> </a:t>
          </a:r>
          <a:r>
            <a:rPr lang="en-US" sz="2200" kern="1200" dirty="0" err="1"/>
            <a:t>koraci</a:t>
          </a:r>
          <a:r>
            <a:rPr lang="en-US" sz="2200" kern="1200" dirty="0"/>
            <a:t> u </a:t>
          </a:r>
          <a:r>
            <a:rPr lang="en-US" sz="2200" kern="1200" dirty="0" err="1"/>
            <a:t>rešavanju</a:t>
          </a:r>
          <a:r>
            <a:rPr lang="en-US" sz="2200" kern="1200" dirty="0"/>
            <a:t>?</a:t>
          </a:r>
        </a:p>
      </dsp:txBody>
      <dsp:txXfrm>
        <a:off x="991711" y="1768828"/>
        <a:ext cx="5043816" cy="505407"/>
      </dsp:txXfrm>
    </dsp:sp>
    <dsp:sp modelId="{1499E0DB-B6CE-4B18-9652-293E23EEFEBA}">
      <dsp:nvSpPr>
        <dsp:cNvPr id="0" name=""/>
        <dsp:cNvSpPr/>
      </dsp:nvSpPr>
      <dsp:spPr>
        <a:xfrm>
          <a:off x="675832" y="1705652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-271908"/>
              <a:satOff val="27921"/>
              <a:lumOff val="265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BC3D7-7B68-4432-8E4F-DE1B2E4D60E5}">
      <dsp:nvSpPr>
        <dsp:cNvPr id="0" name=""/>
        <dsp:cNvSpPr/>
      </dsp:nvSpPr>
      <dsp:spPr>
        <a:xfrm>
          <a:off x="991711" y="2526363"/>
          <a:ext cx="5043816" cy="505407"/>
        </a:xfrm>
        <a:prstGeom prst="rect">
          <a:avLst/>
        </a:prstGeom>
        <a:solidFill>
          <a:schemeClr val="accent2">
            <a:shade val="50000"/>
            <a:hueOff val="-452766"/>
            <a:satOff val="41881"/>
            <a:lumOff val="427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Kreiram</a:t>
          </a:r>
          <a:r>
            <a:rPr lang="en-US" sz="2200" kern="1200" baseline="0" dirty="0"/>
            <a:t> </a:t>
          </a:r>
          <a:r>
            <a:rPr lang="en-US" sz="2200" kern="1200" baseline="0" dirty="0" err="1"/>
            <a:t>osnovni</a:t>
          </a:r>
          <a:r>
            <a:rPr lang="en-US" sz="2200" kern="1200" baseline="0" dirty="0"/>
            <a:t> </a:t>
          </a:r>
          <a:r>
            <a:rPr lang="en-US" sz="2200" kern="1200" baseline="0" dirty="0" err="1"/>
            <a:t>kod</a:t>
          </a:r>
          <a:r>
            <a:rPr lang="en-US" sz="2200" kern="1200" baseline="0" dirty="0"/>
            <a:t>, </a:t>
          </a:r>
          <a:r>
            <a:rPr lang="en-US" sz="2200" kern="1200" baseline="0" dirty="0" err="1"/>
            <a:t>ali</a:t>
          </a:r>
          <a:r>
            <a:rPr lang="en-US" sz="2200" kern="1200" baseline="0" dirty="0"/>
            <a:t> </a:t>
          </a:r>
          <a:r>
            <a:rPr lang="en-US" sz="2200" kern="1200" baseline="0" dirty="0" err="1"/>
            <a:t>nedostaje</a:t>
          </a:r>
          <a:r>
            <a:rPr lang="en-US" sz="2200" kern="1200" baseline="0" dirty="0"/>
            <a:t> mi?</a:t>
          </a:r>
          <a:endParaRPr lang="en-US" sz="2200" kern="1200" dirty="0"/>
        </a:p>
      </dsp:txBody>
      <dsp:txXfrm>
        <a:off x="991711" y="2526363"/>
        <a:ext cx="5043816" cy="505407"/>
      </dsp:txXfrm>
    </dsp:sp>
    <dsp:sp modelId="{65827EB2-0B7A-4617-B81F-4FBA7FAE62EB}">
      <dsp:nvSpPr>
        <dsp:cNvPr id="0" name=""/>
        <dsp:cNvSpPr/>
      </dsp:nvSpPr>
      <dsp:spPr>
        <a:xfrm>
          <a:off x="675832" y="2463187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-407862"/>
              <a:satOff val="41881"/>
              <a:lumOff val="397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A722AE-AC0C-4A54-ADF1-955B1FC0D961}">
      <dsp:nvSpPr>
        <dsp:cNvPr id="0" name=""/>
        <dsp:cNvSpPr/>
      </dsp:nvSpPr>
      <dsp:spPr>
        <a:xfrm>
          <a:off x="801607" y="3284377"/>
          <a:ext cx="5233920" cy="505407"/>
        </a:xfrm>
        <a:prstGeom prst="rect">
          <a:avLst/>
        </a:prstGeom>
        <a:solidFill>
          <a:schemeClr val="accent2">
            <a:shade val="50000"/>
            <a:hueOff val="-301844"/>
            <a:satOff val="27921"/>
            <a:lumOff val="284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Pronaći</a:t>
          </a:r>
          <a:r>
            <a:rPr lang="en-US" sz="2200" kern="1200" dirty="0"/>
            <a:t> </a:t>
          </a:r>
          <a:r>
            <a:rPr lang="en-US" sz="2200" kern="1200" dirty="0" err="1"/>
            <a:t>rešenje</a:t>
          </a:r>
          <a:r>
            <a:rPr lang="en-US" sz="2200" kern="1200" dirty="0"/>
            <a:t>, </a:t>
          </a:r>
          <a:r>
            <a:rPr lang="en-US" sz="2200" kern="1200" dirty="0" err="1"/>
            <a:t>razumeti</a:t>
          </a:r>
          <a:r>
            <a:rPr lang="en-US" sz="2200" kern="1200" dirty="0"/>
            <a:t> </a:t>
          </a:r>
          <a:r>
            <a:rPr lang="en-US" sz="2200" kern="1200" dirty="0" err="1"/>
            <a:t>ga</a:t>
          </a:r>
          <a:r>
            <a:rPr lang="en-US" sz="2200" kern="1200" dirty="0"/>
            <a:t> </a:t>
          </a:r>
          <a:r>
            <a:rPr lang="en-US" sz="2200" kern="1200" dirty="0" err="1"/>
            <a:t>i</a:t>
          </a:r>
          <a:r>
            <a:rPr lang="en-US" sz="2200" kern="1200" dirty="0"/>
            <a:t> </a:t>
          </a:r>
          <a:r>
            <a:rPr lang="en-US" sz="2200" kern="1200" dirty="0" err="1"/>
            <a:t>prilagoditi</a:t>
          </a:r>
          <a:r>
            <a:rPr lang="en-US" sz="2200" kern="1200" dirty="0"/>
            <a:t>?</a:t>
          </a:r>
        </a:p>
      </dsp:txBody>
      <dsp:txXfrm>
        <a:off x="801607" y="3284377"/>
        <a:ext cx="5233920" cy="505407"/>
      </dsp:txXfrm>
    </dsp:sp>
    <dsp:sp modelId="{B1C281A6-8FCB-4153-B633-74A6B2764E39}">
      <dsp:nvSpPr>
        <dsp:cNvPr id="0" name=""/>
        <dsp:cNvSpPr/>
      </dsp:nvSpPr>
      <dsp:spPr>
        <a:xfrm>
          <a:off x="485728" y="3221201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-271908"/>
              <a:satOff val="27921"/>
              <a:lumOff val="2650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3D68C4-5FDB-46A9-A13C-064A696DA368}">
      <dsp:nvSpPr>
        <dsp:cNvPr id="0" name=""/>
        <dsp:cNvSpPr/>
      </dsp:nvSpPr>
      <dsp:spPr>
        <a:xfrm>
          <a:off x="385876" y="4042392"/>
          <a:ext cx="5649652" cy="505407"/>
        </a:xfrm>
        <a:prstGeom prst="rect">
          <a:avLst/>
        </a:prstGeom>
        <a:solidFill>
          <a:schemeClr val="accent2">
            <a:shade val="50000"/>
            <a:hueOff val="-150922"/>
            <a:satOff val="13960"/>
            <a:lumOff val="1424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1167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 Bravo!</a:t>
          </a:r>
        </a:p>
      </dsp:txBody>
      <dsp:txXfrm>
        <a:off x="385876" y="4042392"/>
        <a:ext cx="5649652" cy="505407"/>
      </dsp:txXfrm>
    </dsp:sp>
    <dsp:sp modelId="{5BD27299-287C-4070-9385-D7166FEF6C51}">
      <dsp:nvSpPr>
        <dsp:cNvPr id="0" name=""/>
        <dsp:cNvSpPr/>
      </dsp:nvSpPr>
      <dsp:spPr>
        <a:xfrm>
          <a:off x="69996" y="3979216"/>
          <a:ext cx="631758" cy="63175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-135954"/>
              <a:satOff val="13960"/>
              <a:lumOff val="1325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F8CDD-2AAD-4C74-ACC1-93A080A49D8F}">
      <dsp:nvSpPr>
        <dsp:cNvPr id="0" name=""/>
        <dsp:cNvSpPr/>
      </dsp:nvSpPr>
      <dsp:spPr>
        <a:xfrm>
          <a:off x="4181" y="19282"/>
          <a:ext cx="1087290" cy="1087290"/>
        </a:xfrm>
        <a:prstGeom prst="chord">
          <a:avLst>
            <a:gd name="adj1" fmla="val 4800000"/>
            <a:gd name="adj2" fmla="val 16800000"/>
          </a:avLst>
        </a:prstGeom>
        <a:gradFill rotWithShape="0">
          <a:gsLst>
            <a:gs pos="0">
              <a:schemeClr val="accent5">
                <a:tint val="55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55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55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D05486FF-2E93-4F28-8CDD-0E8609875223}">
      <dsp:nvSpPr>
        <dsp:cNvPr id="0" name=""/>
        <dsp:cNvSpPr/>
      </dsp:nvSpPr>
      <dsp:spPr>
        <a:xfrm>
          <a:off x="112910" y="128011"/>
          <a:ext cx="869832" cy="869832"/>
        </a:xfrm>
        <a:prstGeom prst="pie">
          <a:avLst>
            <a:gd name="adj1" fmla="val 12600000"/>
            <a:gd name="adj2" fmla="val 16200000"/>
          </a:avLst>
        </a:prstGeom>
        <a:gradFill rotWithShape="0">
          <a:gsLst>
            <a:gs pos="0">
              <a:schemeClr val="accent5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D271A0-0150-478C-8E23-D6C6B6271C09}">
      <dsp:nvSpPr>
        <dsp:cNvPr id="0" name=""/>
        <dsp:cNvSpPr/>
      </dsp:nvSpPr>
      <dsp:spPr>
        <a:xfrm rot="16200000">
          <a:off x="-1246203" y="2465686"/>
          <a:ext cx="3153143" cy="6523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>
              <a:solidFill>
                <a:schemeClr val="accent2">
                  <a:lumMod val="50000"/>
                </a:schemeClr>
              </a:solidFill>
            </a:rPr>
            <a:t>DAN 1</a:t>
          </a:r>
        </a:p>
      </dsp:txBody>
      <dsp:txXfrm>
        <a:off x="-1246203" y="2465686"/>
        <a:ext cx="3153143" cy="652374"/>
      </dsp:txXfrm>
    </dsp:sp>
    <dsp:sp modelId="{DA0B7C26-A2AF-4625-A560-025629A707DD}">
      <dsp:nvSpPr>
        <dsp:cNvPr id="0" name=""/>
        <dsp:cNvSpPr/>
      </dsp:nvSpPr>
      <dsp:spPr>
        <a:xfrm>
          <a:off x="765285" y="19282"/>
          <a:ext cx="2174581" cy="434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 dirty="0" err="1">
              <a:solidFill>
                <a:schemeClr val="accent2">
                  <a:lumMod val="50000"/>
                </a:schemeClr>
              </a:solidFill>
            </a:rPr>
            <a:t>Osnove</a:t>
          </a:r>
          <a:endParaRPr lang="en-US" sz="2700" b="1" i="1" kern="1200" dirty="0">
            <a:solidFill>
              <a:schemeClr val="accent2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Ćelija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Modifikacije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Promenljive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/>
        </a:p>
      </dsp:txBody>
      <dsp:txXfrm>
        <a:off x="765285" y="19282"/>
        <a:ext cx="2174581" cy="4349163"/>
      </dsp:txXfrm>
    </dsp:sp>
    <dsp:sp modelId="{66E48B36-597E-4062-8299-8B6FDF2F28D5}">
      <dsp:nvSpPr>
        <dsp:cNvPr id="0" name=""/>
        <dsp:cNvSpPr/>
      </dsp:nvSpPr>
      <dsp:spPr>
        <a:xfrm>
          <a:off x="3345396" y="19282"/>
          <a:ext cx="1087290" cy="1087290"/>
        </a:xfrm>
        <a:prstGeom prst="chord">
          <a:avLst>
            <a:gd name="adj1" fmla="val 4800000"/>
            <a:gd name="adj2" fmla="val 16800000"/>
          </a:avLst>
        </a:prstGeom>
        <a:gradFill rotWithShape="0">
          <a:gsLst>
            <a:gs pos="0">
              <a:schemeClr val="accent5">
                <a:tint val="55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55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55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27EE018C-E58A-4DDD-B742-7E43DF868B75}">
      <dsp:nvSpPr>
        <dsp:cNvPr id="0" name=""/>
        <dsp:cNvSpPr/>
      </dsp:nvSpPr>
      <dsp:spPr>
        <a:xfrm>
          <a:off x="3454125" y="128011"/>
          <a:ext cx="869832" cy="869832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5">
                <a:shade val="50000"/>
                <a:hueOff val="-425139"/>
                <a:satOff val="-34119"/>
                <a:lumOff val="3377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50000"/>
                <a:hueOff val="-425139"/>
                <a:satOff val="-34119"/>
                <a:lumOff val="3377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50000"/>
                <a:hueOff val="-425139"/>
                <a:satOff val="-34119"/>
                <a:lumOff val="3377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50000"/>
              <a:hueOff val="-425139"/>
              <a:satOff val="-34119"/>
              <a:lumOff val="3377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D19BC4-153C-4BFD-8F35-CA801206778B}">
      <dsp:nvSpPr>
        <dsp:cNvPr id="0" name=""/>
        <dsp:cNvSpPr/>
      </dsp:nvSpPr>
      <dsp:spPr>
        <a:xfrm rot="16200000">
          <a:off x="2095012" y="2465686"/>
          <a:ext cx="3153143" cy="6523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>
              <a:solidFill>
                <a:schemeClr val="accent2">
                  <a:lumMod val="50000"/>
                </a:schemeClr>
              </a:solidFill>
            </a:rPr>
            <a:t>DAN 2</a:t>
          </a:r>
        </a:p>
      </dsp:txBody>
      <dsp:txXfrm>
        <a:off x="2095012" y="2465686"/>
        <a:ext cx="3153143" cy="652374"/>
      </dsp:txXfrm>
    </dsp:sp>
    <dsp:sp modelId="{23E003BC-CCA2-43A1-AFB3-E44B0F21C671}">
      <dsp:nvSpPr>
        <dsp:cNvPr id="0" name=""/>
        <dsp:cNvSpPr/>
      </dsp:nvSpPr>
      <dsp:spPr>
        <a:xfrm>
          <a:off x="4106500" y="19282"/>
          <a:ext cx="2174581" cy="434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 </a:t>
          </a:r>
          <a:r>
            <a:rPr lang="en-US" sz="2700" b="1" i="1" kern="1200" dirty="0" err="1">
              <a:solidFill>
                <a:schemeClr val="accent2">
                  <a:lumMod val="50000"/>
                </a:schemeClr>
              </a:solidFill>
            </a:rPr>
            <a:t>Proširivanje</a:t>
          </a:r>
          <a:endParaRPr lang="en-US" sz="2700" b="1" i="1" kern="1200" dirty="0">
            <a:solidFill>
              <a:schemeClr val="accent2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Uslovi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Petlje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Tabela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Grafik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4106500" y="19282"/>
        <a:ext cx="2174581" cy="4349163"/>
      </dsp:txXfrm>
    </dsp:sp>
    <dsp:sp modelId="{9083112F-52ED-4B2F-8BAD-F688B4A51239}">
      <dsp:nvSpPr>
        <dsp:cNvPr id="0" name=""/>
        <dsp:cNvSpPr/>
      </dsp:nvSpPr>
      <dsp:spPr>
        <a:xfrm>
          <a:off x="6686611" y="19282"/>
          <a:ext cx="1087290" cy="1087290"/>
        </a:xfrm>
        <a:prstGeom prst="chord">
          <a:avLst>
            <a:gd name="adj1" fmla="val 4800000"/>
            <a:gd name="adj2" fmla="val 16800000"/>
          </a:avLst>
        </a:prstGeom>
        <a:gradFill rotWithShape="0">
          <a:gsLst>
            <a:gs pos="0">
              <a:schemeClr val="accent5">
                <a:tint val="55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tint val="55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tint val="55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997A21EE-CC81-4078-992E-AF64ECE55C05}">
      <dsp:nvSpPr>
        <dsp:cNvPr id="0" name=""/>
        <dsp:cNvSpPr/>
      </dsp:nvSpPr>
      <dsp:spPr>
        <a:xfrm>
          <a:off x="6795340" y="128011"/>
          <a:ext cx="869832" cy="869832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5">
                <a:shade val="50000"/>
                <a:hueOff val="-425139"/>
                <a:satOff val="-34119"/>
                <a:lumOff val="3377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50000"/>
                <a:hueOff val="-425139"/>
                <a:satOff val="-34119"/>
                <a:lumOff val="3377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50000"/>
                <a:hueOff val="-425139"/>
                <a:satOff val="-34119"/>
                <a:lumOff val="3377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50000"/>
              <a:hueOff val="-425139"/>
              <a:satOff val="-34119"/>
              <a:lumOff val="33773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BEB143-CBE9-4F34-86C1-375931DD9BFA}">
      <dsp:nvSpPr>
        <dsp:cNvPr id="0" name=""/>
        <dsp:cNvSpPr/>
      </dsp:nvSpPr>
      <dsp:spPr>
        <a:xfrm rot="16200000">
          <a:off x="5436227" y="2465686"/>
          <a:ext cx="3153143" cy="6523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>
              <a:solidFill>
                <a:schemeClr val="accent2">
                  <a:lumMod val="50000"/>
                </a:schemeClr>
              </a:solidFill>
            </a:rPr>
            <a:t>DAN 3</a:t>
          </a:r>
        </a:p>
      </dsp:txBody>
      <dsp:txXfrm>
        <a:off x="5436227" y="2465686"/>
        <a:ext cx="3153143" cy="652374"/>
      </dsp:txXfrm>
    </dsp:sp>
    <dsp:sp modelId="{E0D67B7E-1052-4AE8-9702-3C12F66A6AAD}">
      <dsp:nvSpPr>
        <dsp:cNvPr id="0" name=""/>
        <dsp:cNvSpPr/>
      </dsp:nvSpPr>
      <dsp:spPr>
        <a:xfrm>
          <a:off x="7447715" y="19282"/>
          <a:ext cx="2174581" cy="4349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i="1" kern="1200" dirty="0" err="1">
              <a:solidFill>
                <a:schemeClr val="accent2">
                  <a:lumMod val="50000"/>
                </a:schemeClr>
              </a:solidFill>
            </a:rPr>
            <a:t>Automatizacija</a:t>
          </a:r>
          <a:endParaRPr lang="en-US" sz="2700" b="1" i="1" kern="1200" dirty="0">
            <a:solidFill>
              <a:schemeClr val="accent2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Kreiranje</a:t>
          </a:r>
          <a:r>
            <a:rPr lang="en-US" sz="2100" kern="1200" dirty="0">
              <a:solidFill>
                <a:schemeClr val="accent1">
                  <a:lumMod val="50000"/>
                </a:schemeClr>
              </a:solidFill>
            </a:rPr>
            <a:t> </a:t>
          </a: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izveštaja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Slanje</a:t>
          </a:r>
          <a:r>
            <a:rPr lang="en-US" sz="2100" kern="1200" dirty="0">
              <a:solidFill>
                <a:schemeClr val="accent1">
                  <a:lumMod val="50000"/>
                </a:schemeClr>
              </a:solidFill>
            </a:rPr>
            <a:t> e-</a:t>
          </a:r>
          <a:r>
            <a:rPr lang="en-US" sz="2100" kern="1200" dirty="0" err="1">
              <a:solidFill>
                <a:schemeClr val="accent1">
                  <a:lumMod val="50000"/>
                </a:schemeClr>
              </a:solidFill>
            </a:rPr>
            <a:t>maila</a:t>
          </a:r>
          <a:endParaRPr lang="en-US" sz="2100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7447715" y="19282"/>
        <a:ext cx="2174581" cy="43491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AFD5F7-D0C0-4BFE-93E8-9253080279C3}" type="datetimeFigureOut">
              <a:rPr lang="sr-Latn-RS" smtClean="0"/>
              <a:t>3.12.2024.</a:t>
            </a:fld>
            <a:endParaRPr lang="sr-Latn-R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01FC9-3316-4D21-9B63-B64AD9212288}" type="slidenum">
              <a:rPr lang="sr-Latn-RS" smtClean="0"/>
              <a:t>‹#›</a:t>
            </a:fld>
            <a:endParaRPr lang="sr-Latn-RS"/>
          </a:p>
        </p:txBody>
      </p:sp>
      <p:sp>
        <p:nvSpPr>
          <p:cNvPr id="6" name="hc" descr=" "/>
          <p:cNvSpPr txBox="1"/>
          <p:nvPr/>
        </p:nvSpPr>
        <p:spPr>
          <a:xfrm>
            <a:off x="0" y="0"/>
            <a:ext cx="6858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sr-Latn-RS" sz="1200">
                <a:solidFill>
                  <a:srgbClr val="000000"/>
                </a:solidFill>
                <a:latin typeface="Verdana" panose="020B060403050404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7423294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31990-9EBB-4EE3-8353-9D52F38E3A7E}" type="datetimeFigureOut">
              <a:rPr lang="sr-Latn-RS" smtClean="0"/>
              <a:t>3.12.2024.</a:t>
            </a:fld>
            <a:endParaRPr lang="sr-Latn-R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r-Latn-R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6FF268-5E0D-47B2-A89B-8165A4AC81E7}" type="slidenum">
              <a:rPr lang="sr-Latn-RS" smtClean="0"/>
              <a:t>‹#›</a:t>
            </a:fld>
            <a:endParaRPr lang="sr-Latn-RS"/>
          </a:p>
        </p:txBody>
      </p:sp>
      <p:sp>
        <p:nvSpPr>
          <p:cNvPr id="8" name="hc" descr=" "/>
          <p:cNvSpPr txBox="1"/>
          <p:nvPr/>
        </p:nvSpPr>
        <p:spPr>
          <a:xfrm>
            <a:off x="0" y="0"/>
            <a:ext cx="6858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sr-Latn-RS" sz="1200" b="0" i="0" u="none" baseline="0">
                <a:solidFill>
                  <a:srgbClr val="000000"/>
                </a:solidFill>
                <a:latin typeface="Verdana" panose="020B060403050404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956636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7161" y="3690257"/>
            <a:ext cx="5244193" cy="1844448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ED1C2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7161" y="5614280"/>
            <a:ext cx="5244193" cy="786519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189" y="0"/>
            <a:ext cx="5531286" cy="55867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333" y="-440873"/>
            <a:ext cx="5457826" cy="55125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297" y="5913312"/>
            <a:ext cx="2678921" cy="734980"/>
          </a:xfrm>
          <a:prstGeom prst="rect">
            <a:avLst/>
          </a:prstGeom>
        </p:spPr>
      </p:pic>
      <p:sp>
        <p:nvSpPr>
          <p:cNvPr id="6" name="hc" descr=" "/>
          <p:cNvSpPr txBox="1"/>
          <p:nvPr userDrawn="1"/>
        </p:nvSpPr>
        <p:spPr>
          <a:xfrm>
            <a:off x="0" y="0"/>
            <a:ext cx="12192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sr-Latn-RS" sz="1200" b="0" i="0" u="none" baseline="0">
                <a:solidFill>
                  <a:srgbClr val="000000"/>
                </a:solidFill>
                <a:latin typeface="Verdana" panose="020B060403050404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77097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774" y="-422954"/>
            <a:ext cx="3429767" cy="34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6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774" y="-422954"/>
            <a:ext cx="3429767" cy="34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4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739" y="-5328"/>
            <a:ext cx="3127163" cy="32832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9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7161" y="3690257"/>
            <a:ext cx="5244193" cy="1844448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ED1C2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687161" y="5614280"/>
            <a:ext cx="5244193" cy="786519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660" y="-24492"/>
            <a:ext cx="4756993" cy="48046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522" y="-465366"/>
            <a:ext cx="4693816" cy="47408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297" y="5913312"/>
            <a:ext cx="2678921" cy="73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175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739" y="-5328"/>
            <a:ext cx="3127163" cy="328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180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774" y="-422954"/>
            <a:ext cx="3429767" cy="34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0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687161" y="3269796"/>
            <a:ext cx="5244193" cy="288947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ED1C2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774" y="-422954"/>
            <a:ext cx="3429767" cy="34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0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070" y="-29111"/>
            <a:ext cx="5851437" cy="59100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466" y="-469983"/>
            <a:ext cx="5773725" cy="58316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297" y="5913312"/>
            <a:ext cx="2678921" cy="73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261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289" y="5885604"/>
            <a:ext cx="2084285" cy="6935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774" y="-422954"/>
            <a:ext cx="3429767" cy="346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17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hc" descr=" "/>
          <p:cNvSpPr txBox="1"/>
          <p:nvPr userDrawn="1"/>
        </p:nvSpPr>
        <p:spPr>
          <a:xfrm>
            <a:off x="0" y="0"/>
            <a:ext cx="12192000" cy="2769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sr-Latn-RS" sz="1200" b="0" i="0" u="none" baseline="0">
                <a:solidFill>
                  <a:srgbClr val="000000"/>
                </a:solidFill>
                <a:latin typeface="Verdana" panose="020B060403050404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70502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ED1C24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0079C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9C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9C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9C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79C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mateexcel.com/vba-code-examples/" TargetMode="External"/><Relationship Id="rId2" Type="http://schemas.openxmlformats.org/officeDocument/2006/relationships/hyperlink" Target="https://docs.microsoft.com/en-us/office/vba/api/overview/excel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wallstreetmojo.com/excel/vb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2232305"/>
            <a:ext cx="7029450" cy="207574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VBA  </a:t>
            </a:r>
            <a:r>
              <a:rPr lang="en-US" sz="6600" dirty="0"/>
              <a:t>Excel</a:t>
            </a:r>
            <a:r>
              <a:rPr lang="en-US" dirty="0"/>
              <a:t> </a:t>
            </a:r>
            <a:br>
              <a:rPr lang="en-US" dirty="0"/>
            </a:br>
            <a:r>
              <a:rPr lang="en-US" sz="3600" dirty="0"/>
              <a:t>Level 1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Mihail </a:t>
            </a:r>
            <a:r>
              <a:rPr lang="en-US" dirty="0" err="1"/>
              <a:t>Naugol</a:t>
            </a:r>
            <a:r>
              <a:rPr lang="en-US" sz="1100" dirty="0" err="1"/>
              <a:t>j</a:t>
            </a:r>
            <a:r>
              <a:rPr lang="en-US" dirty="0" err="1"/>
              <a:t>nov</a:t>
            </a:r>
            <a:endParaRPr lang="en-US" dirty="0"/>
          </a:p>
          <a:p>
            <a:r>
              <a:rPr lang="sr-Latn-RS" dirty="0"/>
              <a:t>NTC NIS Naftagas </a:t>
            </a:r>
            <a:r>
              <a:rPr lang="en-US" dirty="0"/>
              <a:t>, Sektor za </a:t>
            </a:r>
            <a:r>
              <a:rPr lang="en-US" dirty="0" err="1"/>
              <a:t>Digitalne</a:t>
            </a:r>
            <a:r>
              <a:rPr lang="en-US" dirty="0"/>
              <a:t> </a:t>
            </a:r>
            <a:r>
              <a:rPr lang="en-US" dirty="0" err="1"/>
              <a:t>projekte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690" y="2139985"/>
            <a:ext cx="2342287" cy="2359813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48021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ColorIndex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7" t="5564" r="7273" b="6772"/>
          <a:stretch/>
        </p:blipFill>
        <p:spPr>
          <a:xfrm>
            <a:off x="3521318" y="1771649"/>
            <a:ext cx="4651131" cy="4022482"/>
          </a:xfrm>
        </p:spPr>
      </p:pic>
    </p:spTree>
    <p:extLst>
      <p:ext uri="{BB962C8B-B14F-4D97-AF65-F5344CB8AC3E}">
        <p14:creationId xmlns:p14="http://schemas.microsoft.com/office/powerpoint/2010/main" val="1675274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 </a:t>
            </a:r>
            <a:r>
              <a:rPr lang="en-US" dirty="0" err="1"/>
              <a:t>probamo</a:t>
            </a:r>
            <a:r>
              <a:rPr lang="en-US" dirty="0"/>
              <a:t>?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97107990"/>
              </p:ext>
            </p:extLst>
          </p:nvPr>
        </p:nvGraphicFramePr>
        <p:xfrm>
          <a:off x="3723541" y="1274885"/>
          <a:ext cx="4360986" cy="5117129"/>
        </p:xfrm>
        <a:graphic>
          <a:graphicData uri="http://schemas.openxmlformats.org/drawingml/2006/table">
            <a:tbl>
              <a:tblPr/>
              <a:tblGrid>
                <a:gridCol w="2449149">
                  <a:extLst>
                    <a:ext uri="{9D8B030D-6E8A-4147-A177-3AD203B41FA5}">
                      <a16:colId xmlns:a16="http://schemas.microsoft.com/office/drawing/2014/main" val="108805998"/>
                    </a:ext>
                  </a:extLst>
                </a:gridCol>
                <a:gridCol w="637279">
                  <a:extLst>
                    <a:ext uri="{9D8B030D-6E8A-4147-A177-3AD203B41FA5}">
                      <a16:colId xmlns:a16="http://schemas.microsoft.com/office/drawing/2014/main" val="4292317153"/>
                    </a:ext>
                  </a:extLst>
                </a:gridCol>
                <a:gridCol w="637279">
                  <a:extLst>
                    <a:ext uri="{9D8B030D-6E8A-4147-A177-3AD203B41FA5}">
                      <a16:colId xmlns:a16="http://schemas.microsoft.com/office/drawing/2014/main" val="1336371800"/>
                    </a:ext>
                  </a:extLst>
                </a:gridCol>
                <a:gridCol w="637279">
                  <a:extLst>
                    <a:ext uri="{9D8B030D-6E8A-4147-A177-3AD203B41FA5}">
                      <a16:colId xmlns:a16="http://schemas.microsoft.com/office/drawing/2014/main" val="330674899"/>
                    </a:ext>
                  </a:extLst>
                </a:gridCol>
              </a:tblGrid>
              <a:tr h="3051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1" u="none" strike="noStrike">
                          <a:solidFill>
                            <a:srgbClr val="000080"/>
                          </a:solidFill>
                          <a:effectLst/>
                          <a:latin typeface="Arial" panose="020B0604020202020204" pitchFamily="34" charset="0"/>
                        </a:rPr>
                        <a:t>D/H</a:t>
                      </a:r>
                    </a:p>
                  </a:txBody>
                  <a:tcPr marL="2982" marR="2982" marT="2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1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1H</a:t>
                      </a:r>
                    </a:p>
                  </a:txBody>
                  <a:tcPr marL="2982" marR="2982" marT="2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1" u="none" strike="noStrike" dirty="0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12H</a:t>
                      </a:r>
                    </a:p>
                  </a:txBody>
                  <a:tcPr marL="2982" marR="2982" marT="2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1" u="none" strike="noStrike" dirty="0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24H</a:t>
                      </a:r>
                    </a:p>
                  </a:txBody>
                  <a:tcPr marL="2982" marR="2982" marT="2982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338947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Thursday, February 1,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22.63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43.89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036182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Friday, February 2,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30.78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45.88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36.53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4826413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Saturday, February 3,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32.92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44.73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31.39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456898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Sunday, February 4,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30.21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35.86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31.81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718960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Monday, February 5,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31.53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51.37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36.01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8397551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Tuesday, February 6,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35.02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55.64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36.29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8755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Wednesday, February 7,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34.31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53.23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328613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Thursday, February 8,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22.16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50.5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35.44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451040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Friday, February 9,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33.78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37.06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4971057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Saturday, February 10,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42.68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26.5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9022582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Sunday, February 11,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14.38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700801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Monday, February 12,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14.98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38.07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30.84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913045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Tuesday, February 13,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32.91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44.93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33.4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2096879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Wednesday, February 14,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34.23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42.51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8048164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Thursday, February 15,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27.5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34.3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31.38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805941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Friday, February 16,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30.48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43.05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35.55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46698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Saturday, February 17,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45.36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36.37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29275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Sunday, February 18,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35.81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36.87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7259494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Monday, February 19,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33.2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51.19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38.4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4749923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Tuesday, February 20,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40.92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55.7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37.62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7705029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Wednesday, February 21,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38.35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38.5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307816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Thursday, February 22,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47.96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36.69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89092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Friday, February 23,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37.71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61.58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463953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Saturday, February 24,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35.6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57.02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27.1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6625294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Sunday, February 25,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25.53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31.12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34.56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7705225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Monday, February 26,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31.58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50.75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39.62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33420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Tuesday, February 27,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39.94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49488"/>
                  </a:ext>
                </a:extLst>
              </a:tr>
              <a:tr h="1718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Wednesday, February 28, 2018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80"/>
                          </a:solidFill>
                          <a:effectLst/>
                          <a:latin typeface="Calibri" panose="020F0502020204030204" pitchFamily="34" charset="0"/>
                        </a:rPr>
                        <a:t>37.21</a:t>
                      </a:r>
                    </a:p>
                  </a:txBody>
                  <a:tcPr marL="2982" marR="2982" marT="2982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6503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624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Tipovi</a:t>
            </a:r>
            <a:r>
              <a:rPr lang="en-US" dirty="0"/>
              <a:t> </a:t>
            </a:r>
            <a:r>
              <a:rPr lang="en-US" dirty="0" err="1"/>
              <a:t>podataka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52029523"/>
              </p:ext>
            </p:extLst>
          </p:nvPr>
        </p:nvGraphicFramePr>
        <p:xfrm>
          <a:off x="2572566" y="1987059"/>
          <a:ext cx="6343484" cy="307247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08481">
                  <a:extLst>
                    <a:ext uri="{9D8B030D-6E8A-4147-A177-3AD203B41FA5}">
                      <a16:colId xmlns:a16="http://schemas.microsoft.com/office/drawing/2014/main" val="1297558453"/>
                    </a:ext>
                  </a:extLst>
                </a:gridCol>
                <a:gridCol w="773890">
                  <a:extLst>
                    <a:ext uri="{9D8B030D-6E8A-4147-A177-3AD203B41FA5}">
                      <a16:colId xmlns:a16="http://schemas.microsoft.com/office/drawing/2014/main" val="3496049661"/>
                    </a:ext>
                  </a:extLst>
                </a:gridCol>
                <a:gridCol w="4061113">
                  <a:extLst>
                    <a:ext uri="{9D8B030D-6E8A-4147-A177-3AD203B41FA5}">
                      <a16:colId xmlns:a16="http://schemas.microsoft.com/office/drawing/2014/main" val="472936114"/>
                    </a:ext>
                  </a:extLst>
                </a:gridCol>
              </a:tblGrid>
              <a:tr h="2950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Naziv</a:t>
                      </a:r>
                      <a:endParaRPr lang="en-US" sz="1600" b="1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 marL="15766" marR="15766" marT="7883" marB="7883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Tip</a:t>
                      </a:r>
                      <a:endParaRPr lang="en-US" sz="1600" b="1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 marL="15766" marR="15766" marT="7883" marB="7883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Detaljnije</a:t>
                      </a:r>
                      <a:endParaRPr lang="en-US" sz="1600" b="1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 marL="15766" marR="15766" marT="7883" marB="7883" anchor="ctr"/>
                </a:tc>
                <a:extLst>
                  <a:ext uri="{0D108BD9-81ED-4DB2-BD59-A6C34878D82A}">
                    <a16:rowId xmlns:a16="http://schemas.microsoft.com/office/drawing/2014/main" val="2897385090"/>
                  </a:ext>
                </a:extLst>
              </a:tr>
              <a:tr h="434874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Integer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Numerički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Celi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broj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između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-32'768 </a:t>
                      </a:r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i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32'767.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3446667881"/>
                  </a:ext>
                </a:extLst>
              </a:tr>
              <a:tr h="434874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Double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Numerički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Realan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broj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između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-1.79769313486232D308 and 1.79769313486232D308.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2757332504"/>
                  </a:ext>
                </a:extLst>
              </a:tr>
              <a:tr h="201906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String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Tekst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Tekst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1707799411"/>
                  </a:ext>
                </a:extLst>
              </a:tr>
              <a:tr h="201906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Date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Datum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Datum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I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vreme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3955569677"/>
                  </a:ext>
                </a:extLst>
              </a:tr>
              <a:tr h="341687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Boolean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Boolean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True/False.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412510209"/>
                  </a:ext>
                </a:extLst>
              </a:tr>
              <a:tr h="295094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Object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Objekat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Objekat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2907845177"/>
                  </a:ext>
                </a:extLst>
              </a:tr>
              <a:tr h="341687">
                <a:tc>
                  <a:txBody>
                    <a:bodyPr/>
                    <a:lstStyle/>
                    <a:p>
                      <a:pPr algn="ctr" fontAlgn="t">
                        <a:lnSpc>
                          <a:spcPct val="200000"/>
                        </a:lnSpc>
                      </a:pPr>
                      <a:r>
                        <a:rPr lang="en-US" sz="1200" b="1" i="1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Variant</a:t>
                      </a: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Proizvoljno</a:t>
                      </a:r>
                      <a:endParaRPr lang="en-US" sz="1200" i="1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</a:endParaRPr>
                    </a:p>
                  </a:txBody>
                  <a:tcPr marL="15766" marR="15766" marT="7883" marB="7883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Bilo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koji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tip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podatka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(</a:t>
                      </a:r>
                      <a:r>
                        <a:rPr lang="en-US" sz="1200" i="1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uobičajno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ako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tip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promenljive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nije</a:t>
                      </a:r>
                      <a:r>
                        <a:rPr lang="en-US" sz="1200" i="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1200" i="1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naznačen</a:t>
                      </a:r>
                      <a:r>
                        <a:rPr lang="en-US" sz="1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).</a:t>
                      </a:r>
                    </a:p>
                  </a:txBody>
                  <a:tcPr marL="15766" marR="15766" marT="7883" marB="7883"/>
                </a:tc>
                <a:extLst>
                  <a:ext uri="{0D108BD9-81ED-4DB2-BD59-A6C34878D82A}">
                    <a16:rowId xmlns:a16="http://schemas.microsoft.com/office/drawing/2014/main" val="451486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009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096" y="0"/>
            <a:ext cx="10515600" cy="1325563"/>
          </a:xfrm>
        </p:spPr>
        <p:txBody>
          <a:bodyPr/>
          <a:lstStyle/>
          <a:p>
            <a:r>
              <a:rPr lang="en-US" dirty="0" err="1"/>
              <a:t>Deklaracija</a:t>
            </a:r>
            <a:r>
              <a:rPr lang="en-US" dirty="0"/>
              <a:t> </a:t>
            </a:r>
            <a:r>
              <a:rPr lang="en-US" dirty="0" err="1"/>
              <a:t>promenljivih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9747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Nije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neophodno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za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sve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tipove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promenljivih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Olakšava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proces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rada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korekcije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grešaka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13639" y="3527851"/>
            <a:ext cx="5181600" cy="111888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Dim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naziv_promenljive</a:t>
            </a:r>
            <a:r>
              <a:rPr lang="en-US" dirty="0"/>
              <a:t> 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As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tip_promenljive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Set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naziv_promenljive</a:t>
            </a:r>
            <a:r>
              <a:rPr lang="en-US" dirty="0"/>
              <a:t>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=</a:t>
            </a:r>
            <a:r>
              <a:rPr lang="en-US" dirty="0"/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vrednost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6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12692" y="2350583"/>
            <a:ext cx="6835858" cy="1192717"/>
          </a:xfrm>
        </p:spPr>
        <p:txBody>
          <a:bodyPr>
            <a:noAutofit/>
          </a:bodyPr>
          <a:lstStyle/>
          <a:p>
            <a:r>
              <a:rPr lang="en-US" sz="4000" dirty="0">
                <a:latin typeface="+mj-lt"/>
              </a:rPr>
              <a:t>Dan </a:t>
            </a:r>
            <a:r>
              <a:rPr lang="en-US" sz="4000" dirty="0" err="1">
                <a:latin typeface="+mj-lt"/>
              </a:rPr>
              <a:t>prvi</a:t>
            </a:r>
            <a:r>
              <a:rPr lang="en-US" sz="4000" dirty="0">
                <a:latin typeface="+mj-lt"/>
              </a:rPr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17" y="2350583"/>
            <a:ext cx="1777207" cy="177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38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Ako-Onda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59116" y="1690688"/>
            <a:ext cx="4409385" cy="17088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If    </a:t>
            </a:r>
            <a:r>
              <a:rPr lang="en-US" b="1" i="1" dirty="0">
                <a:solidFill>
                  <a:schemeClr val="accent4">
                    <a:lumMod val="75000"/>
                  </a:schemeClr>
                </a:solidFill>
              </a:rPr>
              <a:t>USLOV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 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Then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	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Izvršiti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ako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je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uslov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ispunjen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Else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	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Izvršiti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ukoliko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uslov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nije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ispunjen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End If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442658"/>
              </p:ext>
            </p:extLst>
          </p:nvPr>
        </p:nvGraphicFramePr>
        <p:xfrm>
          <a:off x="2883877" y="3670787"/>
          <a:ext cx="6056433" cy="2615710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239714">
                  <a:extLst>
                    <a:ext uri="{9D8B030D-6E8A-4147-A177-3AD203B41FA5}">
                      <a16:colId xmlns:a16="http://schemas.microsoft.com/office/drawing/2014/main" val="1914634640"/>
                    </a:ext>
                  </a:extLst>
                </a:gridCol>
                <a:gridCol w="1740877">
                  <a:extLst>
                    <a:ext uri="{9D8B030D-6E8A-4147-A177-3AD203B41FA5}">
                      <a16:colId xmlns:a16="http://schemas.microsoft.com/office/drawing/2014/main" val="126121368"/>
                    </a:ext>
                  </a:extLst>
                </a:gridCol>
                <a:gridCol w="3075842">
                  <a:extLst>
                    <a:ext uri="{9D8B030D-6E8A-4147-A177-3AD203B41FA5}">
                      <a16:colId xmlns:a16="http://schemas.microsoft.com/office/drawing/2014/main" val="652992750"/>
                    </a:ext>
                  </a:extLst>
                </a:gridCol>
              </a:tblGrid>
              <a:tr h="944562">
                <a:tc rowSpan="3">
                  <a:txBody>
                    <a:bodyPr/>
                    <a:lstStyle/>
                    <a:p>
                      <a:pPr algn="ctr" fontAlgn="t"/>
                      <a:r>
                        <a:rPr lang="en-US" b="1" dirty="0">
                          <a:solidFill>
                            <a:schemeClr val="accent4">
                              <a:lumMod val="75000"/>
                            </a:schemeClr>
                          </a:solidFill>
                          <a:effectLst/>
                        </a:rPr>
                        <a:t>USLOV</a:t>
                      </a:r>
                    </a:p>
                  </a:txBody>
                  <a:tcPr vert="wordArtVert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Uslov1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AND</a:t>
                      </a: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Uslov2</a:t>
                      </a:r>
                      <a:b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</a:b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Oba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tačna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za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tačnost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146190"/>
                  </a:ext>
                </a:extLst>
              </a:tr>
              <a:tr h="944562">
                <a:tc vMerge="1">
                  <a:txBody>
                    <a:bodyPr/>
                    <a:lstStyle/>
                    <a:p>
                      <a:pPr algn="ctr" fontAlgn="t"/>
                      <a:endParaRPr lang="en-US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Uslov1 </a:t>
                      </a:r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OR</a:t>
                      </a: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 Uslov2</a:t>
                      </a:r>
                    </a:p>
                    <a:p>
                      <a:pPr fontAlgn="t"/>
                      <a:r>
                        <a:rPr lang="en-US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Dovoljna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ispunjenost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jednog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uslova</a:t>
                      </a:r>
                      <a:endParaRPr lang="en-US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63283"/>
                  </a:ext>
                </a:extLst>
              </a:tr>
              <a:tr h="726586">
                <a:tc vMerge="1">
                  <a:txBody>
                    <a:bodyPr/>
                    <a:lstStyle/>
                    <a:p>
                      <a:pPr algn="ctr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NOT</a:t>
                      </a:r>
                      <a: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</a:t>
                      </a:r>
                      <a:br>
                        <a:rPr lang="en-US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</a:br>
                      <a:r>
                        <a:rPr lang="en-US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Uslov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treba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da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bude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baseline="0" dirty="0" err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netačan</a:t>
                      </a:r>
                      <a:r>
                        <a:rPr lang="en-US" baseline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  <a:latin typeface="inheri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17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627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Petlje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895350" y="2051174"/>
            <a:ext cx="6008076" cy="1351450"/>
          </a:xfrm>
          <a:ln>
            <a:solidFill>
              <a:schemeClr val="accent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FOR  </a:t>
            </a:r>
            <a:r>
              <a:rPr lang="en-US" b="1" i="1" dirty="0">
                <a:solidFill>
                  <a:schemeClr val="accent4">
                    <a:lumMod val="75000"/>
                  </a:schemeClr>
                </a:solidFill>
              </a:rPr>
              <a:t>[OD-DO]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	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Izvršiti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aktivnost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za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sve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Next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245220" y="4098315"/>
            <a:ext cx="6274776" cy="1480404"/>
          </a:xfrm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WHILE  </a:t>
            </a:r>
            <a:r>
              <a:rPr lang="en-US" b="1" i="1" dirty="0" err="1">
                <a:solidFill>
                  <a:schemeClr val="accent4">
                    <a:lumMod val="75000"/>
                  </a:schemeClr>
                </a:solidFill>
              </a:rPr>
              <a:t>Uslov</a:t>
            </a:r>
            <a:endParaRPr lang="en-US" b="1" i="1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	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Izvršava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aktivnost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u="sng" dirty="0" err="1">
                <a:solidFill>
                  <a:schemeClr val="accent6">
                    <a:lumMod val="50000"/>
                  </a:schemeClr>
                </a:solidFill>
              </a:rPr>
              <a:t>sve</a:t>
            </a:r>
            <a:r>
              <a:rPr lang="en-US" u="sng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u="sng" dirty="0" err="1">
                <a:solidFill>
                  <a:schemeClr val="accent6">
                    <a:lumMod val="50000"/>
                  </a:schemeClr>
                </a:solidFill>
              </a:rPr>
              <a:t>dok</a:t>
            </a:r>
            <a:r>
              <a:rPr lang="en-US" u="sng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je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uslov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ispunjen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.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Wend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50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560281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12692" y="2350583"/>
            <a:ext cx="6835858" cy="1192717"/>
          </a:xfrm>
        </p:spPr>
        <p:txBody>
          <a:bodyPr>
            <a:noAutofit/>
          </a:bodyPr>
          <a:lstStyle/>
          <a:p>
            <a:r>
              <a:rPr lang="en-US" sz="4000" dirty="0">
                <a:latin typeface="+mj-lt"/>
              </a:rPr>
              <a:t>Dan </a:t>
            </a:r>
            <a:r>
              <a:rPr lang="en-US" sz="4000" dirty="0" err="1">
                <a:latin typeface="+mj-lt"/>
              </a:rPr>
              <a:t>drugi</a:t>
            </a:r>
            <a:endParaRPr lang="en-US" sz="40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117" y="2350583"/>
            <a:ext cx="1777207" cy="177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79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Moj</a:t>
            </a:r>
            <a:r>
              <a:rPr lang="en-US" dirty="0"/>
              <a:t> </a:t>
            </a:r>
            <a:r>
              <a:rPr lang="en-US" dirty="0" err="1"/>
              <a:t>mali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260844"/>
            <a:ext cx="10420350" cy="4351338"/>
          </a:xfrm>
        </p:spPr>
        <p:txBody>
          <a:bodyPr/>
          <a:lstStyle/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Dugmići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za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lakše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pokretanje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makroa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Makro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koji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kreira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izveštaj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prosečnim</a:t>
            </a:r>
            <a:r>
              <a:rPr lang="en-US" u="sng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cenama</a:t>
            </a:r>
            <a:r>
              <a:rPr lang="en-US" u="sng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većeg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broja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berzi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koje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su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sačuvane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u </a:t>
            </a: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različitim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radnim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sveskama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indent="-342900">
              <a:lnSpc>
                <a:spcPct val="300000"/>
              </a:lnSpc>
              <a:buFont typeface="+mj-lt"/>
              <a:buAutoNum type="arabicPeriod"/>
            </a:pP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Makro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za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automatizaciju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slanja</a:t>
            </a:r>
            <a:r>
              <a:rPr lang="en-US" u="sng" dirty="0">
                <a:solidFill>
                  <a:schemeClr val="accent6">
                    <a:lumMod val="75000"/>
                  </a:schemeClr>
                </a:solidFill>
              </a:rPr>
              <a:t> e-</a:t>
            </a:r>
            <a:r>
              <a:rPr lang="en-US" u="sng" dirty="0" err="1">
                <a:solidFill>
                  <a:schemeClr val="accent6">
                    <a:lumMod val="75000"/>
                  </a:schemeClr>
                </a:solidFill>
              </a:rPr>
              <a:t>maila</a:t>
            </a:r>
            <a:endParaRPr lang="en-US" u="sng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318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Kako</a:t>
            </a:r>
            <a:r>
              <a:rPr lang="en-US" dirty="0"/>
              <a:t> da </a:t>
            </a:r>
            <a:r>
              <a:rPr lang="en-US" dirty="0" err="1"/>
              <a:t>stvarno</a:t>
            </a:r>
            <a:r>
              <a:rPr lang="en-US" dirty="0"/>
              <a:t> </a:t>
            </a:r>
            <a:r>
              <a:rPr lang="en-US" dirty="0" err="1"/>
              <a:t>ovo</a:t>
            </a:r>
            <a:r>
              <a:rPr lang="en-US" dirty="0"/>
              <a:t> </a:t>
            </a:r>
            <a:r>
              <a:rPr lang="en-US" dirty="0" err="1"/>
              <a:t>primenim</a:t>
            </a:r>
            <a:r>
              <a:rPr lang="en-US" dirty="0"/>
              <a:t>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115" y="2218226"/>
            <a:ext cx="5181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https://docs.microsoft.com/en-us/office/vba/api/overview/excel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  <a:hlinkClick r:id="rId3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hlinkClick r:id="rId4"/>
              </a:rPr>
              <a:t>https://www.wallstreetmojo.com/excel/vba/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hlinkClick r:id="rId3"/>
              </a:rPr>
              <a:t>https://www.automateexcel.com/vba-code-examples/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21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Dogovor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41934" y="1792643"/>
            <a:ext cx="5181600" cy="4351338"/>
          </a:xfrm>
        </p:spPr>
        <p:txBody>
          <a:bodyPr>
            <a:normAutofit/>
          </a:bodyPr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Pauze</a:t>
            </a:r>
            <a:endParaRPr lang="en-US" sz="2000" dirty="0"/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Pitanja</a:t>
            </a:r>
            <a:endParaRPr lang="en-US" sz="2000" dirty="0"/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Tempo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Interaktivno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622" y="1993295"/>
            <a:ext cx="3413211" cy="341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80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430377" y="1128453"/>
            <a:ext cx="6835858" cy="1192717"/>
          </a:xfrm>
        </p:spPr>
        <p:txBody>
          <a:bodyPr>
            <a:noAutofit/>
          </a:bodyPr>
          <a:lstStyle/>
          <a:p>
            <a:r>
              <a:rPr lang="en-US" sz="4000" dirty="0" err="1">
                <a:latin typeface="+mj-lt"/>
              </a:rPr>
              <a:t>Hvala</a:t>
            </a:r>
            <a:r>
              <a:rPr lang="en-US" sz="4000" dirty="0">
                <a:latin typeface="inherit"/>
              </a:rPr>
              <a:t>!</a:t>
            </a:r>
            <a:endParaRPr lang="en-US" sz="4000" dirty="0">
              <a:latin typeface="+mj-lt"/>
            </a:endParaRPr>
          </a:p>
        </p:txBody>
      </p:sp>
      <p:sp>
        <p:nvSpPr>
          <p:cNvPr id="3" name="Title 3"/>
          <p:cNvSpPr txBox="1">
            <a:spLocks/>
          </p:cNvSpPr>
          <p:nvPr/>
        </p:nvSpPr>
        <p:spPr>
          <a:xfrm>
            <a:off x="2993942" y="2321170"/>
            <a:ext cx="6835858" cy="11927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ED1C24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 sz="4000" dirty="0">
                <a:latin typeface="+mj-lt"/>
              </a:rPr>
              <a:t>Bravo</a:t>
            </a:r>
            <a:r>
              <a:rPr lang="en-US" sz="4000" dirty="0">
                <a:latin typeface="inherit"/>
              </a:rPr>
              <a:t>!</a:t>
            </a:r>
            <a:endParaRPr lang="en-US" sz="4000" dirty="0">
              <a:latin typeface="+mj-lt"/>
            </a:endParaRP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57507" y="3513887"/>
            <a:ext cx="6835858" cy="11927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ED1C24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 sz="4000" dirty="0" err="1">
                <a:latin typeface="+mj-lt"/>
              </a:rPr>
              <a:t>Srećno</a:t>
            </a:r>
            <a:r>
              <a:rPr lang="en-US" sz="4000" dirty="0">
                <a:latin typeface="inherit"/>
              </a:rPr>
              <a:t>!</a:t>
            </a:r>
            <a:endParaRPr lang="en-US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1773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Očekivanja</a:t>
            </a:r>
            <a:r>
              <a:rPr lang="en-US" dirty="0"/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52" y="2488987"/>
            <a:ext cx="2344309" cy="234430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3707948" y="3668949"/>
            <a:ext cx="2545373" cy="0"/>
          </a:xfrm>
          <a:prstGeom prst="straightConnector1">
            <a:avLst/>
          </a:prstGeom>
          <a:ln w="76200" cap="flat" cmpd="sng" algn="ctr">
            <a:solidFill>
              <a:schemeClr val="accent1">
                <a:lumMod val="60000"/>
                <a:lumOff val="40000"/>
              </a:schemeClr>
            </a:solidFill>
            <a:prstDash val="lgDash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992" y="1173707"/>
            <a:ext cx="4137118" cy="497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54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Realnost</a:t>
            </a:r>
            <a:r>
              <a:rPr lang="en-US" dirty="0"/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552" y="2488987"/>
            <a:ext cx="2344309" cy="234430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3707948" y="3668949"/>
            <a:ext cx="2545373" cy="0"/>
          </a:xfrm>
          <a:prstGeom prst="straightConnector1">
            <a:avLst/>
          </a:prstGeom>
          <a:ln w="76200" cap="flat" cmpd="sng" algn="ctr">
            <a:solidFill>
              <a:schemeClr val="accent1">
                <a:lumMod val="60000"/>
                <a:lumOff val="40000"/>
              </a:schemeClr>
            </a:solidFill>
            <a:prstDash val="lgDashDot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57447202"/>
              </p:ext>
            </p:extLst>
          </p:nvPr>
        </p:nvGraphicFramePr>
        <p:xfrm>
          <a:off x="5833696" y="1406770"/>
          <a:ext cx="6102349" cy="4800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65001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</a:t>
            </a:r>
            <a:r>
              <a:rPr lang="sr-Cyrl-RS"/>
              <a:t>а</a:t>
            </a:r>
            <a:r>
              <a:rPr lang="en-US"/>
              <a:t>l </a:t>
            </a:r>
            <a:r>
              <a:rPr lang="en-US" dirty="0"/>
              <a:t>Basic for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41321" y="1576388"/>
            <a:ext cx="5181600" cy="92636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Programski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jezik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MS Office-a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Primena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u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procesu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automatizacije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izveštavanja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7770679"/>
              </p:ext>
            </p:extLst>
          </p:nvPr>
        </p:nvGraphicFramePr>
        <p:xfrm>
          <a:off x="1282760" y="2624138"/>
          <a:ext cx="9626479" cy="4387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0745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388" y="52998"/>
            <a:ext cx="10515600" cy="1325563"/>
          </a:xfrm>
        </p:spPr>
        <p:txBody>
          <a:bodyPr/>
          <a:lstStyle/>
          <a:p>
            <a:r>
              <a:rPr lang="en-US" dirty="0" err="1"/>
              <a:t>Podešavanje</a:t>
            </a:r>
            <a:r>
              <a:rPr lang="en-US" dirty="0"/>
              <a:t> </a:t>
            </a:r>
            <a:r>
              <a:rPr lang="en-US" dirty="0" err="1"/>
              <a:t>okruženja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rad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8682" y="1070891"/>
            <a:ext cx="1825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FILE -&gt; Options -&gt;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97" y="1770050"/>
            <a:ext cx="6073775" cy="497744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53283" y="2710190"/>
            <a:ext cx="321453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Customize Ribbon</a:t>
            </a:r>
            <a:endParaRPr lang="en-US" sz="2800" cap="none" spc="0" dirty="0">
              <a:ln w="0"/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65600" y="3525715"/>
            <a:ext cx="332456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 Developer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označen</a:t>
            </a:r>
            <a:endParaRPr lang="en-US" sz="280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07112" y="6034453"/>
            <a:ext cx="96372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 OK</a:t>
            </a:r>
            <a:endParaRPr lang="en-US" sz="280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3991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Snimanje</a:t>
            </a:r>
            <a:r>
              <a:rPr lang="en-US" dirty="0"/>
              <a:t> </a:t>
            </a:r>
            <a:r>
              <a:rPr lang="en-US" dirty="0" err="1"/>
              <a:t>Makroa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43" y="1608456"/>
            <a:ext cx="4794536" cy="121090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4191" r="5278" b="6554"/>
          <a:stretch/>
        </p:blipFill>
        <p:spPr>
          <a:xfrm>
            <a:off x="6674824" y="2382873"/>
            <a:ext cx="2808250" cy="228713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70686" y="1899218"/>
            <a:ext cx="80990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14387" y="2160828"/>
            <a:ext cx="80990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sz="2800" b="1" cap="none" spc="0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68597" y="4801860"/>
            <a:ext cx="269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Obavljati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željene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aktivnosti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5122834"/>
            <a:ext cx="4780079" cy="131958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270805" y="5447262"/>
            <a:ext cx="80990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en-US" sz="2800" b="1" cap="none" spc="0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014387" y="4701977"/>
            <a:ext cx="80990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en-US" sz="2800" b="1" cap="none" spc="0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951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Pristupanje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pokretanje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8" t="4454" r="3773" b="4663"/>
          <a:stretch/>
        </p:blipFill>
        <p:spPr>
          <a:xfrm>
            <a:off x="5927634" y="2420448"/>
            <a:ext cx="3758712" cy="3833447"/>
          </a:xfrm>
          <a:prstGeom prst="rect">
            <a:avLst/>
          </a:prstGeom>
        </p:spPr>
      </p:pic>
      <p:pic>
        <p:nvPicPr>
          <p:cNvPr id="6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70" y="1609232"/>
            <a:ext cx="4794536" cy="1363344"/>
          </a:xfrm>
        </p:spPr>
      </p:pic>
      <p:sp>
        <p:nvSpPr>
          <p:cNvPr id="7" name="Rectangle 6"/>
          <p:cNvSpPr/>
          <p:nvPr/>
        </p:nvSpPr>
        <p:spPr>
          <a:xfrm>
            <a:off x="9621947" y="2891120"/>
            <a:ext cx="9654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Pokreni</a:t>
            </a:r>
            <a:endParaRPr lang="en-US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60992" y="2492883"/>
            <a:ext cx="362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</a:p>
        </p:txBody>
      </p:sp>
      <p:sp>
        <p:nvSpPr>
          <p:cNvPr id="9" name="Rectangle 8"/>
          <p:cNvSpPr/>
          <p:nvPr/>
        </p:nvSpPr>
        <p:spPr>
          <a:xfrm>
            <a:off x="6844309" y="3634126"/>
            <a:ext cx="20437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Selektujte</a:t>
            </a:r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Macro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1947" y="3222297"/>
            <a:ext cx="1498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Pristupi</a:t>
            </a:r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kodu</a:t>
            </a:r>
            <a:endParaRPr lang="en-US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621947" y="3546458"/>
            <a:ext cx="1449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Promeni</a:t>
            </a:r>
            <a:r>
              <a:rPr lang="en-US" b="1" dirty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kod</a:t>
            </a:r>
            <a:endParaRPr lang="en-US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714965" y="2569261"/>
            <a:ext cx="42191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cap="none" spc="0" dirty="0">
                <a:ln/>
                <a:solidFill>
                  <a:schemeClr val="accent4"/>
                </a:solidFill>
                <a:effectLst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36353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727" y="44206"/>
            <a:ext cx="10515600" cy="1325563"/>
          </a:xfrm>
        </p:spPr>
        <p:txBody>
          <a:bodyPr/>
          <a:lstStyle/>
          <a:p>
            <a:r>
              <a:rPr lang="en-US" dirty="0" err="1"/>
              <a:t>Izgled</a:t>
            </a:r>
            <a:r>
              <a:rPr lang="en-US" dirty="0"/>
              <a:t> VBA </a:t>
            </a:r>
            <a:r>
              <a:rPr lang="en-US" dirty="0" err="1"/>
              <a:t>prozora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66"/>
          <a:stretch/>
        </p:blipFill>
        <p:spPr>
          <a:xfrm>
            <a:off x="956163" y="1099037"/>
            <a:ext cx="10058400" cy="546881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1428750" y="2716823"/>
            <a:ext cx="8131" cy="88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4738" y="3599479"/>
            <a:ext cx="2563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Modul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-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Skup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više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Makroa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8" t="36798" r="26702" b="17176"/>
          <a:stretch/>
        </p:blipFill>
        <p:spPr>
          <a:xfrm>
            <a:off x="5380892" y="1897737"/>
            <a:ext cx="1208943" cy="391258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 flipV="1">
            <a:off x="2811412" y="1541945"/>
            <a:ext cx="2402426" cy="501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49427" y="2288995"/>
            <a:ext cx="891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Pokreni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037097" y="2299958"/>
            <a:ext cx="8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Resetuj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3" name="Right Brace 22"/>
          <p:cNvSpPr/>
          <p:nvPr/>
        </p:nvSpPr>
        <p:spPr>
          <a:xfrm>
            <a:off x="7112977" y="4070838"/>
            <a:ext cx="760535" cy="122213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106075" y="4454833"/>
            <a:ext cx="794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4">
                    <a:lumMod val="75000"/>
                  </a:schemeClr>
                </a:solidFill>
              </a:rPr>
              <a:t>Makro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782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10568</TotalTime>
  <Words>677</Words>
  <Application>Microsoft Office PowerPoint</Application>
  <PresentationFormat>Widescreen</PresentationFormat>
  <Paragraphs>242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inherit</vt:lpstr>
      <vt:lpstr>Verdana</vt:lpstr>
      <vt:lpstr>Wingdings</vt:lpstr>
      <vt:lpstr>Office Theme</vt:lpstr>
      <vt:lpstr>VBA  Excel  Level 1</vt:lpstr>
      <vt:lpstr>Dogovor?</vt:lpstr>
      <vt:lpstr>Očekivanja?</vt:lpstr>
      <vt:lpstr>Realnost?</vt:lpstr>
      <vt:lpstr>Visuаl Basic for Application</vt:lpstr>
      <vt:lpstr>Podešavanje okruženja za rad</vt:lpstr>
      <vt:lpstr>Snimanje Makroa</vt:lpstr>
      <vt:lpstr>Pristupanje i pokretanje </vt:lpstr>
      <vt:lpstr>Izgled VBA prozora</vt:lpstr>
      <vt:lpstr>ColorIndex</vt:lpstr>
      <vt:lpstr>Da probamo?</vt:lpstr>
      <vt:lpstr>Tipovi podataka</vt:lpstr>
      <vt:lpstr>Deklaracija promenljivih</vt:lpstr>
      <vt:lpstr>Dan prvi </vt:lpstr>
      <vt:lpstr>Ako-Onda?</vt:lpstr>
      <vt:lpstr>Petlje</vt:lpstr>
      <vt:lpstr>Dan drugi</vt:lpstr>
      <vt:lpstr>Moj mali sistem?</vt:lpstr>
      <vt:lpstr>Kako da stvarno ovo primenim?</vt:lpstr>
      <vt:lpstr>Hvala!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Jovana Arsic</dc:creator>
  <cp:keywords>Klasifikacija: Без ограничења/Unrestricted</cp:keywords>
  <cp:lastModifiedBy>Mikhail Naugolnov</cp:lastModifiedBy>
  <cp:revision>221</cp:revision>
  <dcterms:created xsi:type="dcterms:W3CDTF">2019-03-20T13:58:59Z</dcterms:created>
  <dcterms:modified xsi:type="dcterms:W3CDTF">2024-12-03T15:42:53Z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0291d6cb-b8d6-4a36-8a95-e2a98a3a2879</vt:lpwstr>
  </property>
  <property fmtid="{D5CDD505-2E9C-101B-9397-08002B2CF9AE}" pid="3" name="Klasifikacija">
    <vt:lpwstr>Bez-ogranicenja-Unrestricted</vt:lpwstr>
  </property>
</Properties>
</file>

<file path=docProps/thumbnail.jpeg>
</file>